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</p:sldIdLst>
  <p:sldSz cx="10160000" cy="10756900"/>
  <p:notesSz cx="6858000" cy="9144000"/>
  <p:embeddedFontLst>
    <p:embeddedFont>
      <p:font typeface="Calibri Light" panose="020F0302020204030204" pitchFamily="34" charset="0"/>
      <p:regular r:id="rId29"/>
      <p:italic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70000" y="1760447"/>
            <a:ext cx="7620000" cy="3744995"/>
          </a:xfrm>
        </p:spPr>
        <p:txBody>
          <a:bodyPr anchor="b"/>
          <a:lstStyle>
            <a:lvl1pPr algn="ctr">
              <a:defRPr sz="5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70000" y="5649863"/>
            <a:ext cx="7620000" cy="2597093"/>
          </a:xfrm>
        </p:spPr>
        <p:txBody>
          <a:bodyPr/>
          <a:lstStyle>
            <a:lvl1pPr marL="0" indent="0" algn="ctr">
              <a:buNone/>
              <a:defRPr sz="2000"/>
            </a:lvl1pPr>
            <a:lvl2pPr marL="380985" indent="0" algn="ctr">
              <a:buNone/>
              <a:defRPr sz="1667"/>
            </a:lvl2pPr>
            <a:lvl3pPr marL="761970" indent="0" algn="ctr">
              <a:buNone/>
              <a:defRPr sz="1500"/>
            </a:lvl3pPr>
            <a:lvl4pPr marL="1142954" indent="0" algn="ctr">
              <a:buNone/>
              <a:defRPr sz="1333"/>
            </a:lvl4pPr>
            <a:lvl5pPr marL="1523939" indent="0" algn="ctr">
              <a:buNone/>
              <a:defRPr sz="1333"/>
            </a:lvl5pPr>
            <a:lvl6pPr marL="1904924" indent="0" algn="ctr">
              <a:buNone/>
              <a:defRPr sz="1333"/>
            </a:lvl6pPr>
            <a:lvl7pPr marL="2285909" indent="0" algn="ctr">
              <a:buNone/>
              <a:defRPr sz="1333"/>
            </a:lvl7pPr>
            <a:lvl8pPr marL="2666893" indent="0" algn="ctr">
              <a:buNone/>
              <a:defRPr sz="1333"/>
            </a:lvl8pPr>
            <a:lvl9pPr marL="3047878" indent="0" algn="ctr">
              <a:buNone/>
              <a:defRPr sz="1333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3097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791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70750" y="572705"/>
            <a:ext cx="2190750" cy="9115976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8500" y="572705"/>
            <a:ext cx="6445250" cy="9115976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385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1221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208" y="2681758"/>
            <a:ext cx="8763000" cy="4474571"/>
          </a:xfrm>
        </p:spPr>
        <p:txBody>
          <a:bodyPr anchor="b"/>
          <a:lstStyle>
            <a:lvl1pPr>
              <a:defRPr sz="5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208" y="7198660"/>
            <a:ext cx="8763000" cy="2353071"/>
          </a:xfrm>
        </p:spPr>
        <p:txBody>
          <a:bodyPr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380985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2pPr>
            <a:lvl3pPr marL="7619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14295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4pPr>
            <a:lvl5pPr marL="152393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5pPr>
            <a:lvl6pPr marL="190492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6pPr>
            <a:lvl7pPr marL="228590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7pPr>
            <a:lvl8pPr marL="2666893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8pPr>
            <a:lvl9pPr marL="3047878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779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8500" y="2863527"/>
            <a:ext cx="4318000" cy="682515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2863527"/>
            <a:ext cx="4318000" cy="682515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5278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3" y="572708"/>
            <a:ext cx="8763000" cy="207917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9824" y="2636935"/>
            <a:ext cx="4298156" cy="1292321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9824" y="3929256"/>
            <a:ext cx="4298156" cy="577934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1" y="2636935"/>
            <a:ext cx="4319323" cy="1292321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1" y="3929256"/>
            <a:ext cx="4319323" cy="577934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18507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4017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4144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717127"/>
            <a:ext cx="3276864" cy="2509943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19323" y="1548797"/>
            <a:ext cx="5143500" cy="7644371"/>
          </a:xfrm>
        </p:spPr>
        <p:txBody>
          <a:bodyPr/>
          <a:lstStyle>
            <a:lvl1pPr>
              <a:defRPr sz="2667"/>
            </a:lvl1pPr>
            <a:lvl2pPr>
              <a:defRPr sz="2333"/>
            </a:lvl2pPr>
            <a:lvl3pPr>
              <a:defRPr sz="2000"/>
            </a:lvl3pPr>
            <a:lvl4pPr>
              <a:defRPr sz="1667"/>
            </a:lvl4pPr>
            <a:lvl5pPr>
              <a:defRPr sz="1667"/>
            </a:lvl5pPr>
            <a:lvl6pPr>
              <a:defRPr sz="1667"/>
            </a:lvl6pPr>
            <a:lvl7pPr>
              <a:defRPr sz="1667"/>
            </a:lvl7pPr>
            <a:lvl8pPr>
              <a:defRPr sz="1667"/>
            </a:lvl8pPr>
            <a:lvl9pPr>
              <a:defRPr sz="166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3227070"/>
            <a:ext cx="3276864" cy="5978546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301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717127"/>
            <a:ext cx="3276864" cy="2509943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319323" y="1548797"/>
            <a:ext cx="5143500" cy="7644371"/>
          </a:xfrm>
        </p:spPr>
        <p:txBody>
          <a:bodyPr/>
          <a:lstStyle>
            <a:lvl1pPr marL="0" indent="0">
              <a:buNone/>
              <a:defRPr sz="2667"/>
            </a:lvl1pPr>
            <a:lvl2pPr marL="380985" indent="0">
              <a:buNone/>
              <a:defRPr sz="2333"/>
            </a:lvl2pPr>
            <a:lvl3pPr marL="761970" indent="0">
              <a:buNone/>
              <a:defRPr sz="2000"/>
            </a:lvl3pPr>
            <a:lvl4pPr marL="1142954" indent="0">
              <a:buNone/>
              <a:defRPr sz="1667"/>
            </a:lvl4pPr>
            <a:lvl5pPr marL="1523939" indent="0">
              <a:buNone/>
              <a:defRPr sz="1667"/>
            </a:lvl5pPr>
            <a:lvl6pPr marL="1904924" indent="0">
              <a:buNone/>
              <a:defRPr sz="1667"/>
            </a:lvl6pPr>
            <a:lvl7pPr marL="2285909" indent="0">
              <a:buNone/>
              <a:defRPr sz="1667"/>
            </a:lvl7pPr>
            <a:lvl8pPr marL="2666893" indent="0">
              <a:buNone/>
              <a:defRPr sz="1667"/>
            </a:lvl8pPr>
            <a:lvl9pPr marL="3047878" indent="0">
              <a:buNone/>
              <a:defRPr sz="1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3227070"/>
            <a:ext cx="3276864" cy="5978546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07852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8500" y="572708"/>
            <a:ext cx="8763000" cy="20791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8500" y="2863527"/>
            <a:ext cx="8763000" cy="68251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8500" y="9970055"/>
            <a:ext cx="2286000" cy="57270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E6D454-9C5E-4893-A75B-B93102316F94}" type="datetimeFigureOut">
              <a:rPr lang="en-US" smtClean="0"/>
              <a:t>10/31/2017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65500" y="9970055"/>
            <a:ext cx="3429000" cy="57270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75500" y="9970055"/>
            <a:ext cx="2286000" cy="57270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2C99BF-0F1C-47A3-A1CC-C54B625A55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22202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761970" rtl="0" eaLnBrk="1" latinLnBrk="0" hangingPunct="1">
        <a:lnSpc>
          <a:spcPct val="90000"/>
        </a:lnSpc>
        <a:spcBef>
          <a:spcPct val="0"/>
        </a:spcBef>
        <a:buNone/>
        <a:defRPr sz="36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492" indent="-190492" algn="l" defTabSz="761970" rtl="0" eaLnBrk="1" latinLnBrk="0" hangingPunct="1">
        <a:lnSpc>
          <a:spcPct val="90000"/>
        </a:lnSpc>
        <a:spcBef>
          <a:spcPts val="833"/>
        </a:spcBef>
        <a:buFont typeface="Arial" panose="020B0604020202020204" pitchFamily="34" charset="0"/>
        <a:buChar char="•"/>
        <a:defRPr sz="2333" kern="1200">
          <a:solidFill>
            <a:schemeClr val="tx1"/>
          </a:solidFill>
          <a:latin typeface="+mn-lt"/>
          <a:ea typeface="+mn-ea"/>
          <a:cs typeface="+mn-cs"/>
        </a:defRPr>
      </a:lvl1pPr>
      <a:lvl2pPr marL="57147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52462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667" kern="1200">
          <a:solidFill>
            <a:schemeClr val="tx1"/>
          </a:solidFill>
          <a:latin typeface="+mn-lt"/>
          <a:ea typeface="+mn-ea"/>
          <a:cs typeface="+mn-cs"/>
        </a:defRPr>
      </a:lvl3pPr>
      <a:lvl4pPr marL="133344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71443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209541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47640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85738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238370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0985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6197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4295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2393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0492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8590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66893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47878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8.xml"/><Relationship Id="rId18" Type="http://schemas.openxmlformats.org/officeDocument/2006/relationships/slide" Target="slide19.xml"/><Relationship Id="rId3" Type="http://schemas.openxmlformats.org/officeDocument/2006/relationships/slide" Target="slide4.xml"/><Relationship Id="rId21" Type="http://schemas.openxmlformats.org/officeDocument/2006/relationships/slide" Target="slide26.xml"/><Relationship Id="rId7" Type="http://schemas.openxmlformats.org/officeDocument/2006/relationships/slide" Target="slide8.xml"/><Relationship Id="rId12" Type="http://schemas.openxmlformats.org/officeDocument/2006/relationships/slide" Target="slide13.xml"/><Relationship Id="rId17" Type="http://schemas.openxmlformats.org/officeDocument/2006/relationships/slide" Target="slide22.xml"/><Relationship Id="rId25" Type="http://schemas.openxmlformats.org/officeDocument/2006/relationships/slide" Target="slide6.xml"/><Relationship Id="rId2" Type="http://schemas.openxmlformats.org/officeDocument/2006/relationships/slide" Target="slide3.xml"/><Relationship Id="rId16" Type="http://schemas.openxmlformats.org/officeDocument/2006/relationships/slide" Target="slide17.xml"/><Relationship Id="rId20" Type="http://schemas.openxmlformats.org/officeDocument/2006/relationships/slide" Target="slide21.xml"/><Relationship Id="rId1" Type="http://schemas.openxmlformats.org/officeDocument/2006/relationships/slideLayout" Target="../slideLayouts/slideLayout7.xml"/><Relationship Id="rId6" Type="http://schemas.openxmlformats.org/officeDocument/2006/relationships/slide" Target="slide7.xml"/><Relationship Id="rId11" Type="http://schemas.openxmlformats.org/officeDocument/2006/relationships/slide" Target="slide12.xml"/><Relationship Id="rId24" Type="http://schemas.openxmlformats.org/officeDocument/2006/relationships/slide" Target="slide25.xml"/><Relationship Id="rId5" Type="http://schemas.openxmlformats.org/officeDocument/2006/relationships/slide" Target="slide10.xml"/><Relationship Id="rId15" Type="http://schemas.openxmlformats.org/officeDocument/2006/relationships/slide" Target="slide16.xml"/><Relationship Id="rId23" Type="http://schemas.openxmlformats.org/officeDocument/2006/relationships/slide" Target="slide24.xml"/><Relationship Id="rId10" Type="http://schemas.openxmlformats.org/officeDocument/2006/relationships/slide" Target="slide11.xml"/><Relationship Id="rId19" Type="http://schemas.openxmlformats.org/officeDocument/2006/relationships/slide" Target="slide20.xml"/><Relationship Id="rId4" Type="http://schemas.openxmlformats.org/officeDocument/2006/relationships/slide" Target="slide5.xml"/><Relationship Id="rId9" Type="http://schemas.openxmlformats.org/officeDocument/2006/relationships/slide" Target="slide14.xml"/><Relationship Id="rId14" Type="http://schemas.openxmlformats.org/officeDocument/2006/relationships/slide" Target="slide15.xml"/><Relationship Id="rId22" Type="http://schemas.openxmlformats.org/officeDocument/2006/relationships/slide" Target="slide2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282700"/>
            <a:ext cx="4470400" cy="249299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5200" smtClean="0">
                <a:solidFill>
                  <a:srgbClr val="000000"/>
                </a:solidFill>
                <a:latin typeface="Californian FB - 70"/>
              </a:rPr>
              <a:t>Whack</a:t>
            </a:r>
          </a:p>
          <a:p>
            <a:pPr algn="ctr"/>
            <a:r>
              <a:rPr lang="en-US" sz="5200" smtClean="0">
                <a:solidFill>
                  <a:srgbClr val="000000"/>
                </a:solidFill>
                <a:latin typeface="Californian FB - 70"/>
              </a:rPr>
              <a:t>a</a:t>
            </a:r>
          </a:p>
          <a:p>
            <a:pPr algn="ctr"/>
            <a:r>
              <a:rPr lang="en-US" sz="5200" smtClean="0">
                <a:solidFill>
                  <a:srgbClr val="000000"/>
                </a:solidFill>
                <a:latin typeface="Californian FB - 70"/>
              </a:rPr>
              <a:t>Mole</a:t>
            </a:r>
            <a:endParaRPr lang="en-US" sz="5200">
              <a:solidFill>
                <a:srgbClr val="000000"/>
              </a:solidFill>
              <a:latin typeface="Californian FB - 70"/>
            </a:endParaRPr>
          </a:p>
        </p:txBody>
      </p:sp>
      <p:pic>
        <p:nvPicPr>
          <p:cNvPr id="3" name="Picture 2"/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1943100"/>
            <a:ext cx="5583810" cy="4720210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</p:spTree>
    <p:extLst>
      <p:ext uri="{BB962C8B-B14F-4D97-AF65-F5344CB8AC3E}">
        <p14:creationId xmlns:p14="http://schemas.microsoft.com/office/powerpoint/2010/main" val="3446286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300599"/>
            <a:ext cx="1374902" cy="1374902"/>
            <a:chOff x="15074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80008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54940" y="5392420"/>
              <a:ext cx="1361441" cy="1022351"/>
              <a:chOff x="1549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54940" y="5453380"/>
                <a:ext cx="1336041" cy="961391"/>
                <a:chOff x="1549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175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249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046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665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549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060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247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665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54990" y="5518150"/>
                <a:ext cx="911861" cy="582931"/>
                <a:chOff x="5549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677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549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251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674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674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718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271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226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6985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242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343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420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242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724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315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505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85800" y="5777230"/>
                <a:ext cx="294641" cy="222251"/>
                <a:chOff x="6858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216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835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848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848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077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708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175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112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048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239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391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6997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140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902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156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737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902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458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394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436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934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858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039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102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382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042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334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737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60070" y="5788660"/>
                <a:ext cx="528321" cy="203201"/>
                <a:chOff x="5600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600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737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6972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004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493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718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877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819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819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785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69570" y="5876290"/>
                <a:ext cx="920751" cy="415291"/>
                <a:chOff x="3695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331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664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404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331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702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029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549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829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756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257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893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236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695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924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480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8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2500" y="546100"/>
            <a:ext cx="6161405" cy="7097395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2082800" y="5308600"/>
            <a:ext cx="3606801" cy="2425701"/>
          </a:xfrm>
          <a:custGeom>
            <a:avLst/>
            <a:gdLst/>
            <a:ahLst/>
            <a:cxnLst/>
            <a:rect l="0" t="0" r="0" b="0"/>
            <a:pathLst>
              <a:path w="3606801" h="2425701">
                <a:moveTo>
                  <a:pt x="0" y="0"/>
                </a:moveTo>
                <a:lnTo>
                  <a:pt x="3606800" y="0"/>
                </a:lnTo>
                <a:lnTo>
                  <a:pt x="3606800" y="2425700"/>
                </a:lnTo>
                <a:lnTo>
                  <a:pt x="0" y="242570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5676900" y="5308600"/>
            <a:ext cx="2755901" cy="2362201"/>
          </a:xfrm>
          <a:custGeom>
            <a:avLst/>
            <a:gdLst/>
            <a:ahLst/>
            <a:cxnLst/>
            <a:rect l="0" t="0" r="0" b="0"/>
            <a:pathLst>
              <a:path w="2755901" h="2362201">
                <a:moveTo>
                  <a:pt x="0" y="0"/>
                </a:moveTo>
                <a:lnTo>
                  <a:pt x="2755900" y="0"/>
                </a:lnTo>
                <a:lnTo>
                  <a:pt x="2755900" y="2362200"/>
                </a:lnTo>
                <a:lnTo>
                  <a:pt x="0" y="236220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5676900" y="381000"/>
            <a:ext cx="2933701" cy="4940301"/>
          </a:xfrm>
          <a:custGeom>
            <a:avLst/>
            <a:gdLst/>
            <a:ahLst/>
            <a:cxnLst/>
            <a:rect l="0" t="0" r="0" b="0"/>
            <a:pathLst>
              <a:path w="2933701" h="4940301">
                <a:moveTo>
                  <a:pt x="0" y="0"/>
                </a:moveTo>
                <a:lnTo>
                  <a:pt x="2933700" y="0"/>
                </a:lnTo>
                <a:lnTo>
                  <a:pt x="2933700" y="4940300"/>
                </a:lnTo>
                <a:lnTo>
                  <a:pt x="0" y="494030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5829300" y="7620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8064500" y="7620000"/>
            <a:ext cx="342901" cy="88901"/>
            <a:chOff x="8064500" y="7620000"/>
            <a:chExt cx="342901" cy="88901"/>
          </a:xfrm>
        </p:grpSpPr>
        <p:sp>
          <p:nvSpPr>
            <p:cNvPr id="100" name="Freeform 99"/>
            <p:cNvSpPr/>
            <p:nvPr/>
          </p:nvSpPr>
          <p:spPr>
            <a:xfrm>
              <a:off x="8064500" y="7708900"/>
              <a:ext cx="25401" cy="1"/>
            </a:xfrm>
            <a:custGeom>
              <a:avLst/>
              <a:gdLst/>
              <a:ahLst/>
              <a:cxnLst/>
              <a:rect l="0" t="0" r="0" b="0"/>
              <a:pathLst>
                <a:path w="25401" h="1">
                  <a:moveTo>
                    <a:pt x="0" y="0"/>
                  </a:moveTo>
                  <a:lnTo>
                    <a:pt x="254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8394700" y="7620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40428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313299"/>
            <a:ext cx="1378332" cy="1374902"/>
            <a:chOff x="150749" y="5313299"/>
            <a:chExt cx="137833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3132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FF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417820"/>
              <a:ext cx="1361441" cy="1022351"/>
              <a:chOff x="167640" y="54178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78780"/>
                <a:ext cx="1336041" cy="961391"/>
                <a:chOff x="167640" y="54787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787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9944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912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620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474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595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829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791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43550"/>
                <a:ext cx="911861" cy="582931"/>
                <a:chOff x="567690" y="55435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60109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435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7975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549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7048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413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489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8051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26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9994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60109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60159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486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9143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8102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902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802630"/>
                <a:ext cx="294641" cy="222251"/>
                <a:chOff x="698500" y="58026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537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537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550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550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702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804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309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267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445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293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686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8953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8115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9245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826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588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728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9982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60248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23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60172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902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381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8153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432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8204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8026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8178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8140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474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814060"/>
                <a:ext cx="528321" cy="203201"/>
                <a:chOff x="572770" y="58140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8140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432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407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674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9232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8204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474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10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10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423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901690"/>
                <a:ext cx="920751" cy="415291"/>
                <a:chOff x="382270" y="59016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715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1099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1099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1214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353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341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620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2090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921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0985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766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350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9016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9944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4178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9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68801">
            <a:off x="3517900" y="546100"/>
            <a:ext cx="4090797" cy="8279003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</p:spTree>
    <p:extLst>
      <p:ext uri="{BB962C8B-B14F-4D97-AF65-F5344CB8AC3E}">
        <p14:creationId xmlns:p14="http://schemas.microsoft.com/office/powerpoint/2010/main" val="19030552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63449" y="5287899"/>
            <a:ext cx="1374902" cy="1374902"/>
            <a:chOff x="163449" y="52878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634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417820"/>
              <a:ext cx="1361441" cy="1022351"/>
              <a:chOff x="167640" y="54178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78780"/>
                <a:ext cx="1336041" cy="961391"/>
                <a:chOff x="167640" y="54787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787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9944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912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620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474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595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829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791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43550"/>
                <a:ext cx="911861" cy="582931"/>
                <a:chOff x="567690" y="55435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60109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435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7975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549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7048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413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489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8051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26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9994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60109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60159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486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9143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8102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902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802630"/>
                <a:ext cx="294641" cy="222251"/>
                <a:chOff x="698500" y="58026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537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537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550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550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702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804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309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267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445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293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686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8953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16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8115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9245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826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588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728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9982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60248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23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60172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902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381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8153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432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8204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8026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8178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8140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474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814060"/>
                <a:ext cx="528321" cy="203201"/>
                <a:chOff x="572770" y="58140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8140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432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407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674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9232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8204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474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10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10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423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901690"/>
                <a:ext cx="920751" cy="415291"/>
                <a:chOff x="382270" y="59016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715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1099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1099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1214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353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341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620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2090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921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0985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766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350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9016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9944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4178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10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200" y="1955800"/>
            <a:ext cx="9254236" cy="2493264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 rot="5400000">
            <a:off x="7696200" y="2393950"/>
            <a:ext cx="2825751" cy="1606551"/>
          </a:xfrm>
          <a:custGeom>
            <a:avLst/>
            <a:gdLst/>
            <a:ahLst/>
            <a:cxnLst/>
            <a:rect l="0" t="0" r="0" b="0"/>
            <a:pathLst>
              <a:path w="2825751" h="1606551">
                <a:moveTo>
                  <a:pt x="0" y="0"/>
                </a:moveTo>
                <a:lnTo>
                  <a:pt x="2825750" y="0"/>
                </a:lnTo>
                <a:lnTo>
                  <a:pt x="2825750" y="1606550"/>
                </a:lnTo>
                <a:lnTo>
                  <a:pt x="0" y="160655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025900" y="1790700"/>
            <a:ext cx="4254501" cy="3009901"/>
          </a:xfrm>
          <a:custGeom>
            <a:avLst/>
            <a:gdLst/>
            <a:ahLst/>
            <a:cxnLst/>
            <a:rect l="0" t="0" r="0" b="0"/>
            <a:pathLst>
              <a:path w="4254501" h="3009901">
                <a:moveTo>
                  <a:pt x="0" y="0"/>
                </a:moveTo>
                <a:lnTo>
                  <a:pt x="4254500" y="0"/>
                </a:lnTo>
                <a:lnTo>
                  <a:pt x="4254500" y="3009900"/>
                </a:lnTo>
                <a:lnTo>
                  <a:pt x="0" y="30099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4191000" y="20828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8496300" y="4292600"/>
            <a:ext cx="292101" cy="76201"/>
            <a:chOff x="8496300" y="4292600"/>
            <a:chExt cx="292101" cy="76201"/>
          </a:xfrm>
        </p:grpSpPr>
        <p:sp>
          <p:nvSpPr>
            <p:cNvPr id="99" name="Freeform 98"/>
            <p:cNvSpPr/>
            <p:nvPr/>
          </p:nvSpPr>
          <p:spPr>
            <a:xfrm>
              <a:off x="8496300" y="4356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8775700" y="42926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86533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EE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300599"/>
            <a:ext cx="1374902" cy="1374902"/>
            <a:chOff x="15074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FF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54940" y="5405120"/>
              <a:ext cx="1361441" cy="1022351"/>
              <a:chOff x="1549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54940" y="5466080"/>
                <a:ext cx="1336041" cy="961391"/>
                <a:chOff x="1549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175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249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046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665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549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060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247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665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54990" y="5530850"/>
                <a:ext cx="911861" cy="582931"/>
                <a:chOff x="5549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677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549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251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674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674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718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271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226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6985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445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242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343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420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242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724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315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505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85800" y="5789930"/>
                <a:ext cx="294641" cy="222251"/>
                <a:chOff x="6858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216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835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848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848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7975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077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708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175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112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048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239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391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404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404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404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6997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140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902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156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737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902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458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445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445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394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436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934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858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039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102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382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042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334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737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60070" y="5801360"/>
                <a:ext cx="528321" cy="203201"/>
                <a:chOff x="5600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600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737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6972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004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493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718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877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819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819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785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69570" y="5888990"/>
                <a:ext cx="920751" cy="415291"/>
                <a:chOff x="3695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331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664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404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331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702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029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549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829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756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257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893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236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695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924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480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11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900" y="558800"/>
            <a:ext cx="7926324" cy="6145276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4775200" y="393700"/>
            <a:ext cx="3340101" cy="6350001"/>
          </a:xfrm>
          <a:custGeom>
            <a:avLst/>
            <a:gdLst/>
            <a:ahLst/>
            <a:cxnLst/>
            <a:rect l="0" t="0" r="0" b="0"/>
            <a:pathLst>
              <a:path w="3340101" h="6350001">
                <a:moveTo>
                  <a:pt x="0" y="0"/>
                </a:moveTo>
                <a:lnTo>
                  <a:pt x="3340100" y="0"/>
                </a:lnTo>
                <a:lnTo>
                  <a:pt x="3340100" y="6350000"/>
                </a:lnTo>
                <a:lnTo>
                  <a:pt x="0" y="63500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1778000" y="4737100"/>
            <a:ext cx="2997201" cy="2082801"/>
          </a:xfrm>
          <a:custGeom>
            <a:avLst/>
            <a:gdLst/>
            <a:ahLst/>
            <a:cxnLst/>
            <a:rect l="0" t="0" r="0" b="0"/>
            <a:pathLst>
              <a:path w="2997201" h="2082801">
                <a:moveTo>
                  <a:pt x="0" y="0"/>
                </a:moveTo>
                <a:lnTo>
                  <a:pt x="2997200" y="0"/>
                </a:lnTo>
                <a:lnTo>
                  <a:pt x="2997200" y="2082800"/>
                </a:lnTo>
                <a:lnTo>
                  <a:pt x="0" y="20828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8115300" y="368300"/>
            <a:ext cx="1854201" cy="4165601"/>
          </a:xfrm>
          <a:custGeom>
            <a:avLst/>
            <a:gdLst/>
            <a:ahLst/>
            <a:cxnLst/>
            <a:rect l="0" t="0" r="0" b="0"/>
            <a:pathLst>
              <a:path w="1854201" h="4165601">
                <a:moveTo>
                  <a:pt x="0" y="0"/>
                </a:moveTo>
                <a:lnTo>
                  <a:pt x="1854200" y="0"/>
                </a:lnTo>
                <a:lnTo>
                  <a:pt x="1854200" y="4165600"/>
                </a:lnTo>
                <a:lnTo>
                  <a:pt x="0" y="41656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8089900" y="4495800"/>
            <a:ext cx="1917701" cy="2286001"/>
          </a:xfrm>
          <a:custGeom>
            <a:avLst/>
            <a:gdLst/>
            <a:ahLst/>
            <a:cxnLst/>
            <a:rect l="0" t="0" r="0" b="0"/>
            <a:pathLst>
              <a:path w="1917701" h="2286001">
                <a:moveTo>
                  <a:pt x="0" y="0"/>
                </a:moveTo>
                <a:lnTo>
                  <a:pt x="1917700" y="0"/>
                </a:lnTo>
                <a:lnTo>
                  <a:pt x="1917700" y="2286000"/>
                </a:lnTo>
                <a:lnTo>
                  <a:pt x="0" y="22860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4902200" y="7239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>
            <a:off x="8382000" y="6324600"/>
            <a:ext cx="241301" cy="114301"/>
            <a:chOff x="8382000" y="6324600"/>
            <a:chExt cx="241301" cy="114301"/>
          </a:xfrm>
        </p:grpSpPr>
        <p:sp>
          <p:nvSpPr>
            <p:cNvPr id="101" name="Freeform 100"/>
            <p:cNvSpPr/>
            <p:nvPr/>
          </p:nvSpPr>
          <p:spPr>
            <a:xfrm>
              <a:off x="8382000" y="6426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8610600" y="63246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8165940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2B48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325999"/>
            <a:ext cx="1374902" cy="1374902"/>
            <a:chOff x="150749" y="53259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3259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C0CB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54940" y="5455920"/>
              <a:ext cx="1361441" cy="1022351"/>
              <a:chOff x="154940" y="54559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54940" y="5516880"/>
                <a:ext cx="1336041" cy="961391"/>
                <a:chOff x="154940" y="55168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17500" y="55168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24940" y="60325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04620" y="62293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66520" y="62001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54940" y="59855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06070" y="61976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24790" y="60210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66520" y="60172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54990" y="5581650"/>
                <a:ext cx="911861" cy="582931"/>
                <a:chOff x="554990" y="55816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67790" y="60490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54990" y="55816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25170" y="58356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67410" y="55930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67410" y="57429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71830" y="56794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27100" y="56870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22630" y="58432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698500" y="58407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44550" y="60617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24230" y="60375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34390" y="60490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42010" y="60540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24230" y="59867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72490" y="59524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31520" y="58483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50570" y="59283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85800" y="5840730"/>
                <a:ext cx="294641" cy="222251"/>
                <a:chOff x="685800" y="58407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21690" y="59918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83590" y="59918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84860" y="59931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84860" y="59931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797560" y="60083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07720" y="60185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70890" y="59690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17550" y="58648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11200" y="58826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04850" y="58674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23900" y="59067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39140" y="59334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40410" y="59397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40410" y="59397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40410" y="59397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699770" y="58496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14070" y="59626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90270" y="59207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15670" y="59969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73760" y="60109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90270" y="60363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45820" y="60629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44550" y="60604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44550" y="60617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39470" y="60553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43610" y="59283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93420" y="58762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85800" y="58534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03910" y="58813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10260" y="58585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38200" y="58407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04240" y="58559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33450" y="58521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73760" y="59855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60070" y="5852160"/>
                <a:ext cx="528321" cy="203201"/>
                <a:chOff x="560070" y="58521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60070" y="58521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73760" y="58813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697230" y="58788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00430" y="59055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49300" y="59613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71830" y="58585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87730" y="59855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81990" y="58991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81990" y="58991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78510" y="59804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69570" y="5939790"/>
                <a:ext cx="920751" cy="415291"/>
                <a:chOff x="369570" y="59397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33120" y="60096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66420" y="61480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40410" y="61480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33120" y="61595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70230" y="61734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02970" y="61722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54990" y="62001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82980" y="62471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75690" y="61302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25780" y="61366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89330" y="60147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23620" y="60731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69570" y="59397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92430" y="60325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48030" y="54559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12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2000" y="520700"/>
            <a:ext cx="7419975" cy="7083425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5842000" y="457200"/>
            <a:ext cx="3987801" cy="4775201"/>
          </a:xfrm>
          <a:custGeom>
            <a:avLst/>
            <a:gdLst/>
            <a:ahLst/>
            <a:cxnLst/>
            <a:rect l="0" t="0" r="0" b="0"/>
            <a:pathLst>
              <a:path w="3987801" h="4775201">
                <a:moveTo>
                  <a:pt x="0" y="0"/>
                </a:moveTo>
                <a:lnTo>
                  <a:pt x="3987800" y="0"/>
                </a:lnTo>
                <a:lnTo>
                  <a:pt x="3987800" y="4775200"/>
                </a:lnTo>
                <a:lnTo>
                  <a:pt x="0" y="47752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1917700" y="5257800"/>
            <a:ext cx="3898901" cy="2425701"/>
          </a:xfrm>
          <a:custGeom>
            <a:avLst/>
            <a:gdLst/>
            <a:ahLst/>
            <a:cxnLst/>
            <a:rect l="0" t="0" r="0" b="0"/>
            <a:pathLst>
              <a:path w="3898901" h="2425701">
                <a:moveTo>
                  <a:pt x="0" y="0"/>
                </a:moveTo>
                <a:lnTo>
                  <a:pt x="3898900" y="0"/>
                </a:lnTo>
                <a:lnTo>
                  <a:pt x="3898900" y="2425700"/>
                </a:lnTo>
                <a:lnTo>
                  <a:pt x="0" y="24257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743700" y="8509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5803900" y="5245100"/>
            <a:ext cx="3848101" cy="2552701"/>
          </a:xfrm>
          <a:custGeom>
            <a:avLst/>
            <a:gdLst/>
            <a:ahLst/>
            <a:cxnLst/>
            <a:rect l="0" t="0" r="0" b="0"/>
            <a:pathLst>
              <a:path w="3848101" h="2552701">
                <a:moveTo>
                  <a:pt x="0" y="0"/>
                </a:moveTo>
                <a:lnTo>
                  <a:pt x="3848100" y="0"/>
                </a:lnTo>
                <a:lnTo>
                  <a:pt x="3848100" y="2552700"/>
                </a:lnTo>
                <a:lnTo>
                  <a:pt x="0" y="25527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6337300" y="5524500"/>
            <a:ext cx="152401" cy="215901"/>
            <a:chOff x="6337300" y="5524500"/>
            <a:chExt cx="152401" cy="215901"/>
          </a:xfrm>
        </p:grpSpPr>
        <p:sp>
          <p:nvSpPr>
            <p:cNvPr id="100" name="Freeform 99"/>
            <p:cNvSpPr/>
            <p:nvPr/>
          </p:nvSpPr>
          <p:spPr>
            <a:xfrm>
              <a:off x="6477000" y="55245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6337300" y="5727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25632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80340" y="5287899"/>
            <a:ext cx="1383411" cy="1374902"/>
            <a:chOff x="180340" y="5287899"/>
            <a:chExt cx="1383411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888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93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405120"/>
              <a:ext cx="1361441" cy="1022351"/>
              <a:chOff x="1803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66080"/>
                <a:ext cx="1336041" cy="961391"/>
                <a:chOff x="1803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30850"/>
                <a:ext cx="911861" cy="582931"/>
                <a:chOff x="5803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89930"/>
                <a:ext cx="294641" cy="222251"/>
                <a:chOff x="7112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801360"/>
                <a:ext cx="528321" cy="203201"/>
                <a:chOff x="5854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88990"/>
                <a:ext cx="920751" cy="415291"/>
                <a:chOff x="3949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13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4927600" y="7874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7683500" y="774700"/>
            <a:ext cx="2311401" cy="4191001"/>
          </a:xfrm>
          <a:custGeom>
            <a:avLst/>
            <a:gdLst/>
            <a:ahLst/>
            <a:cxnLst/>
            <a:rect l="0" t="0" r="0" b="0"/>
            <a:pathLst>
              <a:path w="2311401" h="4191001">
                <a:moveTo>
                  <a:pt x="0" y="0"/>
                </a:moveTo>
                <a:lnTo>
                  <a:pt x="2311400" y="0"/>
                </a:lnTo>
                <a:lnTo>
                  <a:pt x="2311400" y="4191000"/>
                </a:lnTo>
                <a:lnTo>
                  <a:pt x="0" y="41910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7683500" y="4927600"/>
            <a:ext cx="2260601" cy="1955801"/>
          </a:xfrm>
          <a:custGeom>
            <a:avLst/>
            <a:gdLst/>
            <a:ahLst/>
            <a:cxnLst/>
            <a:rect l="0" t="0" r="0" b="0"/>
            <a:pathLst>
              <a:path w="2260601" h="1955801">
                <a:moveTo>
                  <a:pt x="0" y="0"/>
                </a:moveTo>
                <a:lnTo>
                  <a:pt x="2260600" y="0"/>
                </a:lnTo>
                <a:lnTo>
                  <a:pt x="2260600" y="1955800"/>
                </a:lnTo>
                <a:lnTo>
                  <a:pt x="0" y="19558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0" name="Group 99"/>
          <p:cNvGrpSpPr/>
          <p:nvPr/>
        </p:nvGrpSpPr>
        <p:grpSpPr>
          <a:xfrm>
            <a:off x="5715000" y="6388100"/>
            <a:ext cx="254001" cy="101601"/>
            <a:chOff x="5715000" y="6388100"/>
            <a:chExt cx="254001" cy="101601"/>
          </a:xfrm>
        </p:grpSpPr>
        <p:sp>
          <p:nvSpPr>
            <p:cNvPr id="98" name="Freeform 97"/>
            <p:cNvSpPr/>
            <p:nvPr/>
          </p:nvSpPr>
          <p:spPr>
            <a:xfrm>
              <a:off x="5715000" y="63881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5956300" y="6477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1" name="Picture 100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0400" y="1104900"/>
            <a:ext cx="6501385" cy="5106416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102" name="Freeform 101"/>
          <p:cNvSpPr/>
          <p:nvPr/>
        </p:nvSpPr>
        <p:spPr>
          <a:xfrm>
            <a:off x="1943100" y="4508500"/>
            <a:ext cx="2857501" cy="2133601"/>
          </a:xfrm>
          <a:custGeom>
            <a:avLst/>
            <a:gdLst/>
            <a:ahLst/>
            <a:cxnLst/>
            <a:rect l="0" t="0" r="0" b="0"/>
            <a:pathLst>
              <a:path w="2857501" h="2133601">
                <a:moveTo>
                  <a:pt x="0" y="0"/>
                </a:moveTo>
                <a:lnTo>
                  <a:pt x="2857500" y="0"/>
                </a:lnTo>
                <a:lnTo>
                  <a:pt x="2857500" y="2133600"/>
                </a:lnTo>
                <a:lnTo>
                  <a:pt x="0" y="21336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4724400" y="4470400"/>
            <a:ext cx="1905001" cy="1765301"/>
          </a:xfrm>
          <a:custGeom>
            <a:avLst/>
            <a:gdLst/>
            <a:ahLst/>
            <a:cxnLst/>
            <a:rect l="0" t="0" r="0" b="0"/>
            <a:pathLst>
              <a:path w="1905001" h="1765301">
                <a:moveTo>
                  <a:pt x="0" y="0"/>
                </a:moveTo>
                <a:lnTo>
                  <a:pt x="1905000" y="0"/>
                </a:lnTo>
                <a:lnTo>
                  <a:pt x="1905000" y="1765300"/>
                </a:lnTo>
                <a:lnTo>
                  <a:pt x="0" y="17653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 103"/>
          <p:cNvSpPr/>
          <p:nvPr/>
        </p:nvSpPr>
        <p:spPr>
          <a:xfrm>
            <a:off x="6591300" y="4470400"/>
            <a:ext cx="1981201" cy="1778001"/>
          </a:xfrm>
          <a:custGeom>
            <a:avLst/>
            <a:gdLst/>
            <a:ahLst/>
            <a:cxnLst/>
            <a:rect l="0" t="0" r="0" b="0"/>
            <a:pathLst>
              <a:path w="1981201" h="1778001">
                <a:moveTo>
                  <a:pt x="0" y="0"/>
                </a:moveTo>
                <a:lnTo>
                  <a:pt x="1981200" y="0"/>
                </a:lnTo>
                <a:lnTo>
                  <a:pt x="1981200" y="1778000"/>
                </a:lnTo>
                <a:lnTo>
                  <a:pt x="0" y="17780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/>
          <p:nvPr/>
        </p:nvSpPr>
        <p:spPr>
          <a:xfrm>
            <a:off x="4343400" y="1016000"/>
            <a:ext cx="2768601" cy="3454401"/>
          </a:xfrm>
          <a:custGeom>
            <a:avLst/>
            <a:gdLst/>
            <a:ahLst/>
            <a:cxnLst/>
            <a:rect l="0" t="0" r="0" b="0"/>
            <a:pathLst>
              <a:path w="2768601" h="3454401">
                <a:moveTo>
                  <a:pt x="0" y="0"/>
                </a:moveTo>
                <a:lnTo>
                  <a:pt x="2768600" y="0"/>
                </a:lnTo>
                <a:lnTo>
                  <a:pt x="2768600" y="3454400"/>
                </a:lnTo>
                <a:lnTo>
                  <a:pt x="0" y="34544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>
            <a:off x="6591300" y="1016000"/>
            <a:ext cx="2527301" cy="3454401"/>
          </a:xfrm>
          <a:custGeom>
            <a:avLst/>
            <a:gdLst/>
            <a:ahLst/>
            <a:cxnLst/>
            <a:rect l="0" t="0" r="0" b="0"/>
            <a:pathLst>
              <a:path w="2527301" h="3454401">
                <a:moveTo>
                  <a:pt x="0" y="0"/>
                </a:moveTo>
                <a:lnTo>
                  <a:pt x="2527300" y="0"/>
                </a:lnTo>
                <a:lnTo>
                  <a:pt x="2527300" y="3454400"/>
                </a:lnTo>
                <a:lnTo>
                  <a:pt x="0" y="34544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0" name="Group 109"/>
          <p:cNvGrpSpPr/>
          <p:nvPr/>
        </p:nvGrpSpPr>
        <p:grpSpPr>
          <a:xfrm>
            <a:off x="7696200" y="6451600"/>
            <a:ext cx="215901" cy="254001"/>
            <a:chOff x="7696200" y="6451600"/>
            <a:chExt cx="215901" cy="254001"/>
          </a:xfrm>
        </p:grpSpPr>
        <p:sp>
          <p:nvSpPr>
            <p:cNvPr id="107" name="Freeform 106"/>
            <p:cNvSpPr/>
            <p:nvPr/>
          </p:nvSpPr>
          <p:spPr>
            <a:xfrm>
              <a:off x="7696200" y="64516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7899400" y="6477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7797800" y="6692900"/>
              <a:ext cx="1" cy="12701"/>
            </a:xfrm>
            <a:custGeom>
              <a:avLst/>
              <a:gdLst/>
              <a:ahLst/>
              <a:cxnLst/>
              <a:rect l="0" t="0" r="0" b="0"/>
              <a:pathLst>
                <a:path w="1" h="12701">
                  <a:moveTo>
                    <a:pt x="0" y="0"/>
                  </a:moveTo>
                  <a:lnTo>
                    <a:pt x="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456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6149" y="5287899"/>
            <a:ext cx="1374902" cy="1374902"/>
            <a:chOff x="176149" y="52878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761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80008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392420"/>
              <a:ext cx="1361441" cy="1022351"/>
              <a:chOff x="1803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53380"/>
                <a:ext cx="1336041" cy="961391"/>
                <a:chOff x="1803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18150"/>
                <a:ext cx="911861" cy="582931"/>
                <a:chOff x="5803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77230"/>
                <a:ext cx="294641" cy="222251"/>
                <a:chOff x="7112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788660"/>
                <a:ext cx="528321" cy="203201"/>
                <a:chOff x="5854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76290"/>
                <a:ext cx="920751" cy="415291"/>
                <a:chOff x="3949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17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6"/>
              </a:rPr>
              <a:t>14</a:t>
            </a:r>
            <a:endParaRPr lang="en-US" sz="2700">
              <a:solidFill>
                <a:srgbClr val="000000"/>
              </a:solidFill>
              <a:latin typeface="Arial - 36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800" y="2209800"/>
            <a:ext cx="9578975" cy="2028825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 rot="5400000">
            <a:off x="7537450" y="2281936"/>
            <a:ext cx="2923287" cy="2232915"/>
          </a:xfrm>
          <a:custGeom>
            <a:avLst/>
            <a:gdLst/>
            <a:ahLst/>
            <a:cxnLst/>
            <a:rect l="0" t="0" r="0" b="0"/>
            <a:pathLst>
              <a:path w="2923287" h="2232915">
                <a:moveTo>
                  <a:pt x="0" y="0"/>
                </a:moveTo>
                <a:lnTo>
                  <a:pt x="2923286" y="0"/>
                </a:lnTo>
                <a:lnTo>
                  <a:pt x="2923286" y="2232914"/>
                </a:lnTo>
                <a:lnTo>
                  <a:pt x="0" y="2232914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 rot="5400000">
            <a:off x="5784850" y="2580640"/>
            <a:ext cx="2599691" cy="1565911"/>
          </a:xfrm>
          <a:custGeom>
            <a:avLst/>
            <a:gdLst/>
            <a:ahLst/>
            <a:cxnLst/>
            <a:rect l="0" t="0" r="0" b="0"/>
            <a:pathLst>
              <a:path w="2599691" h="1565911">
                <a:moveTo>
                  <a:pt x="0" y="0"/>
                </a:moveTo>
                <a:lnTo>
                  <a:pt x="2599690" y="0"/>
                </a:lnTo>
                <a:lnTo>
                  <a:pt x="2599690" y="1565910"/>
                </a:lnTo>
                <a:lnTo>
                  <a:pt x="0" y="156591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 rot="5400000">
            <a:off x="3530600" y="1593850"/>
            <a:ext cx="2343151" cy="3155951"/>
          </a:xfrm>
          <a:custGeom>
            <a:avLst/>
            <a:gdLst/>
            <a:ahLst/>
            <a:cxnLst/>
            <a:rect l="0" t="0" r="0" b="0"/>
            <a:pathLst>
              <a:path w="2343151" h="3155951">
                <a:moveTo>
                  <a:pt x="0" y="0"/>
                </a:moveTo>
                <a:lnTo>
                  <a:pt x="2343150" y="0"/>
                </a:lnTo>
                <a:lnTo>
                  <a:pt x="2343150" y="3155950"/>
                </a:lnTo>
                <a:lnTo>
                  <a:pt x="0" y="315595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3162300" y="23241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6388100" y="2247900"/>
            <a:ext cx="241301" cy="127001"/>
            <a:chOff x="6388100" y="2247900"/>
            <a:chExt cx="241301" cy="127001"/>
          </a:xfrm>
        </p:grpSpPr>
        <p:sp>
          <p:nvSpPr>
            <p:cNvPr id="100" name="Freeform 99"/>
            <p:cNvSpPr/>
            <p:nvPr/>
          </p:nvSpPr>
          <p:spPr>
            <a:xfrm>
              <a:off x="6388100" y="2362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6616700" y="22479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8102600" y="2197100"/>
            <a:ext cx="520701" cy="101601"/>
            <a:chOff x="8102600" y="2197100"/>
            <a:chExt cx="520701" cy="101601"/>
          </a:xfrm>
        </p:grpSpPr>
        <p:sp>
          <p:nvSpPr>
            <p:cNvPr id="103" name="Freeform 102"/>
            <p:cNvSpPr/>
            <p:nvPr/>
          </p:nvSpPr>
          <p:spPr>
            <a:xfrm>
              <a:off x="8102600" y="2286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8318500" y="2197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8610600" y="22098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123450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0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63449" y="5300599"/>
            <a:ext cx="1374902" cy="1374902"/>
            <a:chOff x="16344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634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EF2786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405120"/>
              <a:ext cx="1361441" cy="1022351"/>
              <a:chOff x="1676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66080"/>
                <a:ext cx="1336041" cy="961391"/>
                <a:chOff x="1676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30850"/>
                <a:ext cx="911861" cy="582931"/>
                <a:chOff x="5676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789930"/>
                <a:ext cx="294641" cy="222251"/>
                <a:chOff x="6985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801360"/>
                <a:ext cx="528321" cy="203201"/>
                <a:chOff x="5727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888990"/>
                <a:ext cx="920751" cy="415291"/>
                <a:chOff x="3822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15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4400" y="533400"/>
            <a:ext cx="6563106" cy="6352794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grpSp>
        <p:nvGrpSpPr>
          <p:cNvPr id="98" name="Group 97"/>
          <p:cNvGrpSpPr/>
          <p:nvPr/>
        </p:nvGrpSpPr>
        <p:grpSpPr>
          <a:xfrm>
            <a:off x="2103691" y="431800"/>
            <a:ext cx="7053010" cy="7353301"/>
            <a:chOff x="2103691" y="431800"/>
            <a:chExt cx="7053010" cy="7353301"/>
          </a:xfrm>
        </p:grpSpPr>
        <p:sp>
          <p:nvSpPr>
            <p:cNvPr id="96" name="Freeform 95"/>
            <p:cNvSpPr/>
            <p:nvPr/>
          </p:nvSpPr>
          <p:spPr>
            <a:xfrm>
              <a:off x="5118100" y="431800"/>
              <a:ext cx="4038601" cy="7353301"/>
            </a:xfrm>
            <a:custGeom>
              <a:avLst/>
              <a:gdLst/>
              <a:ahLst/>
              <a:cxnLst/>
              <a:rect l="0" t="0" r="0" b="0"/>
              <a:pathLst>
                <a:path w="4038601" h="7353301">
                  <a:moveTo>
                    <a:pt x="0" y="0"/>
                  </a:moveTo>
                  <a:lnTo>
                    <a:pt x="4038600" y="0"/>
                  </a:lnTo>
                  <a:lnTo>
                    <a:pt x="4038600" y="7353300"/>
                  </a:lnTo>
                  <a:lnTo>
                    <a:pt x="0" y="7353300"/>
                  </a:lnTo>
                  <a:close/>
                </a:path>
              </a:pathLst>
            </a:custGeom>
            <a:solidFill>
              <a:srgbClr val="FFC0CB"/>
            </a:solidFill>
            <a:ln w="38100" cap="flat" cmpd="sng" algn="ctr">
              <a:solidFill>
                <a:srgbClr val="FFC0CB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5400000">
              <a:off x="2273935" y="4618863"/>
              <a:ext cx="2648586" cy="2989073"/>
            </a:xfrm>
            <a:custGeom>
              <a:avLst/>
              <a:gdLst/>
              <a:ahLst/>
              <a:cxnLst/>
              <a:rect l="0" t="0" r="0" b="0"/>
              <a:pathLst>
                <a:path w="2648586" h="2989073">
                  <a:moveTo>
                    <a:pt x="0" y="0"/>
                  </a:moveTo>
                  <a:lnTo>
                    <a:pt x="2648585" y="0"/>
                  </a:lnTo>
                  <a:lnTo>
                    <a:pt x="2648585" y="2989072"/>
                  </a:lnTo>
                  <a:lnTo>
                    <a:pt x="0" y="2989072"/>
                  </a:lnTo>
                  <a:close/>
                </a:path>
              </a:pathLst>
            </a:custGeom>
            <a:solidFill>
              <a:srgbClr val="FFC0CB"/>
            </a:solidFill>
            <a:ln w="38100" cap="flat" cmpd="sng" algn="ctr">
              <a:solidFill>
                <a:srgbClr val="FFC0CB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9" name="Freeform 98"/>
          <p:cNvSpPr/>
          <p:nvPr/>
        </p:nvSpPr>
        <p:spPr>
          <a:xfrm>
            <a:off x="2108200" y="4800600"/>
            <a:ext cx="3467101" cy="2057401"/>
          </a:xfrm>
          <a:custGeom>
            <a:avLst/>
            <a:gdLst/>
            <a:ahLst/>
            <a:cxnLst/>
            <a:rect l="0" t="0" r="0" b="0"/>
            <a:pathLst>
              <a:path w="3467101" h="2057401">
                <a:moveTo>
                  <a:pt x="0" y="0"/>
                </a:moveTo>
                <a:lnTo>
                  <a:pt x="3467100" y="0"/>
                </a:lnTo>
                <a:lnTo>
                  <a:pt x="3467100" y="2057400"/>
                </a:lnTo>
                <a:lnTo>
                  <a:pt x="0" y="20574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4838700" y="533400"/>
            <a:ext cx="4013201" cy="4292601"/>
          </a:xfrm>
          <a:custGeom>
            <a:avLst/>
            <a:gdLst/>
            <a:ahLst/>
            <a:cxnLst/>
            <a:rect l="0" t="0" r="0" b="0"/>
            <a:pathLst>
              <a:path w="4013201" h="4292601">
                <a:moveTo>
                  <a:pt x="0" y="0"/>
                </a:moveTo>
                <a:lnTo>
                  <a:pt x="4013200" y="0"/>
                </a:lnTo>
                <a:lnTo>
                  <a:pt x="4013200" y="4292600"/>
                </a:lnTo>
                <a:lnTo>
                  <a:pt x="0" y="42926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5562600" y="4826000"/>
            <a:ext cx="1628141" cy="2512061"/>
          </a:xfrm>
          <a:custGeom>
            <a:avLst/>
            <a:gdLst/>
            <a:ahLst/>
            <a:cxnLst/>
            <a:rect l="0" t="0" r="0" b="0"/>
            <a:pathLst>
              <a:path w="1628141" h="2512061">
                <a:moveTo>
                  <a:pt x="0" y="0"/>
                </a:moveTo>
                <a:lnTo>
                  <a:pt x="1628140" y="0"/>
                </a:lnTo>
                <a:lnTo>
                  <a:pt x="1628140" y="2512060"/>
                </a:lnTo>
                <a:lnTo>
                  <a:pt x="0" y="251206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101"/>
          <p:cNvSpPr/>
          <p:nvPr/>
        </p:nvSpPr>
        <p:spPr>
          <a:xfrm>
            <a:off x="7099300" y="4787900"/>
            <a:ext cx="1659002" cy="2557400"/>
          </a:xfrm>
          <a:custGeom>
            <a:avLst/>
            <a:gdLst/>
            <a:ahLst/>
            <a:cxnLst/>
            <a:rect l="0" t="0" r="0" b="0"/>
            <a:pathLst>
              <a:path w="1659002" h="2557400">
                <a:moveTo>
                  <a:pt x="0" y="0"/>
                </a:moveTo>
                <a:lnTo>
                  <a:pt x="1659001" y="0"/>
                </a:lnTo>
                <a:lnTo>
                  <a:pt x="1659001" y="2557399"/>
                </a:lnTo>
                <a:lnTo>
                  <a:pt x="0" y="2557399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3886200" y="67056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6" name="Group 105"/>
          <p:cNvGrpSpPr/>
          <p:nvPr/>
        </p:nvGrpSpPr>
        <p:grpSpPr>
          <a:xfrm>
            <a:off x="5422900" y="6667500"/>
            <a:ext cx="368301" cy="63501"/>
            <a:chOff x="5422900" y="6667500"/>
            <a:chExt cx="368301" cy="63501"/>
          </a:xfrm>
        </p:grpSpPr>
        <p:sp>
          <p:nvSpPr>
            <p:cNvPr id="104" name="Freeform 103"/>
            <p:cNvSpPr/>
            <p:nvPr/>
          </p:nvSpPr>
          <p:spPr>
            <a:xfrm>
              <a:off x="5422900" y="67310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12700" y="0"/>
                  </a:moveTo>
                  <a:lnTo>
                    <a:pt x="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5791200" y="6667500"/>
              <a:ext cx="1" cy="12701"/>
            </a:xfrm>
            <a:custGeom>
              <a:avLst/>
              <a:gdLst/>
              <a:ahLst/>
              <a:cxnLst/>
              <a:rect l="0" t="0" r="0" b="0"/>
              <a:pathLst>
                <a:path w="1" h="12701">
                  <a:moveTo>
                    <a:pt x="0" y="12700"/>
                  </a:moveTo>
                  <a:lnTo>
                    <a:pt x="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7404100" y="6667500"/>
            <a:ext cx="203201" cy="279401"/>
            <a:chOff x="7404100" y="6667500"/>
            <a:chExt cx="203201" cy="279401"/>
          </a:xfrm>
        </p:grpSpPr>
        <p:sp>
          <p:nvSpPr>
            <p:cNvPr id="107" name="Freeform 106"/>
            <p:cNvSpPr/>
            <p:nvPr/>
          </p:nvSpPr>
          <p:spPr>
            <a:xfrm>
              <a:off x="7404100" y="66675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7581900" y="6781800"/>
              <a:ext cx="25401" cy="1"/>
            </a:xfrm>
            <a:custGeom>
              <a:avLst/>
              <a:gdLst/>
              <a:ahLst/>
              <a:cxnLst/>
              <a:rect l="0" t="0" r="0" b="0"/>
              <a:pathLst>
                <a:path w="25401" h="1">
                  <a:moveTo>
                    <a:pt x="25400" y="0"/>
                  </a:moveTo>
                  <a:lnTo>
                    <a:pt x="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7429500" y="6934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431586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0E0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287899"/>
            <a:ext cx="1378332" cy="1374902"/>
            <a:chOff x="150749" y="5287899"/>
            <a:chExt cx="137833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392420"/>
              <a:ext cx="1361441" cy="1022351"/>
              <a:chOff x="1676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53380"/>
                <a:ext cx="1336041" cy="961391"/>
                <a:chOff x="1676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18150"/>
                <a:ext cx="911861" cy="582931"/>
                <a:chOff x="5676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777230"/>
                <a:ext cx="294641" cy="222251"/>
                <a:chOff x="6985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788660"/>
                <a:ext cx="528321" cy="203201"/>
                <a:chOff x="5727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876290"/>
                <a:ext cx="920751" cy="415291"/>
                <a:chOff x="3822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16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18200">
            <a:off x="3479800" y="393700"/>
            <a:ext cx="4090797" cy="8279003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</p:spTree>
    <p:extLst>
      <p:ext uri="{BB962C8B-B14F-4D97-AF65-F5344CB8AC3E}">
        <p14:creationId xmlns:p14="http://schemas.microsoft.com/office/powerpoint/2010/main" val="32518046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EE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6149" y="5287899"/>
            <a:ext cx="1374902" cy="1374902"/>
            <a:chOff x="176149" y="52878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761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FF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405120"/>
              <a:ext cx="1361441" cy="1022351"/>
              <a:chOff x="1803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66080"/>
                <a:ext cx="1336041" cy="961391"/>
                <a:chOff x="1803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30850"/>
                <a:ext cx="911861" cy="582931"/>
                <a:chOff x="5803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89930"/>
                <a:ext cx="294641" cy="222251"/>
                <a:chOff x="7112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801360"/>
                <a:ext cx="528321" cy="203201"/>
                <a:chOff x="5854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88990"/>
                <a:ext cx="920751" cy="415291"/>
                <a:chOff x="3949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17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1803400" y="4711700"/>
            <a:ext cx="2679701" cy="2336801"/>
          </a:xfrm>
          <a:custGeom>
            <a:avLst/>
            <a:gdLst/>
            <a:ahLst/>
            <a:cxnLst/>
            <a:rect l="0" t="0" r="0" b="0"/>
            <a:pathLst>
              <a:path w="2679701" h="2336801">
                <a:moveTo>
                  <a:pt x="0" y="0"/>
                </a:moveTo>
                <a:lnTo>
                  <a:pt x="2679700" y="0"/>
                </a:lnTo>
                <a:lnTo>
                  <a:pt x="2679700" y="2336800"/>
                </a:lnTo>
                <a:lnTo>
                  <a:pt x="0" y="23368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6223000" y="8001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9" name="Group 98"/>
          <p:cNvGrpSpPr/>
          <p:nvPr/>
        </p:nvGrpSpPr>
        <p:grpSpPr>
          <a:xfrm>
            <a:off x="7861300" y="5892800"/>
            <a:ext cx="254001" cy="139701"/>
            <a:chOff x="7861300" y="5892800"/>
            <a:chExt cx="254001" cy="139701"/>
          </a:xfrm>
        </p:grpSpPr>
        <p:sp>
          <p:nvSpPr>
            <p:cNvPr id="97" name="Freeform 96"/>
            <p:cNvSpPr/>
            <p:nvPr/>
          </p:nvSpPr>
          <p:spPr>
            <a:xfrm>
              <a:off x="7861300" y="60325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8089900" y="5892800"/>
              <a:ext cx="25401" cy="12701"/>
            </a:xfrm>
            <a:custGeom>
              <a:avLst/>
              <a:gdLst/>
              <a:ahLst/>
              <a:cxnLst/>
              <a:rect l="0" t="0" r="0" b="0"/>
              <a:pathLst>
                <a:path w="25401" h="12701">
                  <a:moveTo>
                    <a:pt x="25400" y="0"/>
                  </a:moveTo>
                  <a:lnTo>
                    <a:pt x="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Freeform 99"/>
          <p:cNvSpPr/>
          <p:nvPr/>
        </p:nvSpPr>
        <p:spPr>
          <a:xfrm>
            <a:off x="7251700" y="241300"/>
            <a:ext cx="1727201" cy="4330701"/>
          </a:xfrm>
          <a:custGeom>
            <a:avLst/>
            <a:gdLst/>
            <a:ahLst/>
            <a:cxnLst/>
            <a:rect l="0" t="0" r="0" b="0"/>
            <a:pathLst>
              <a:path w="1727201" h="4330701">
                <a:moveTo>
                  <a:pt x="0" y="0"/>
                </a:moveTo>
                <a:lnTo>
                  <a:pt x="1727200" y="0"/>
                </a:lnTo>
                <a:lnTo>
                  <a:pt x="1727200" y="4330700"/>
                </a:lnTo>
                <a:lnTo>
                  <a:pt x="0" y="43307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1" name="Picture 100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00" y="1028700"/>
            <a:ext cx="5354193" cy="5288407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102" name="Freeform 101"/>
          <p:cNvSpPr/>
          <p:nvPr/>
        </p:nvSpPr>
        <p:spPr>
          <a:xfrm>
            <a:off x="4648200" y="1016000"/>
            <a:ext cx="3213101" cy="3594101"/>
          </a:xfrm>
          <a:custGeom>
            <a:avLst/>
            <a:gdLst/>
            <a:ahLst/>
            <a:cxnLst/>
            <a:rect l="0" t="0" r="0" b="0"/>
            <a:pathLst>
              <a:path w="3213101" h="3594101">
                <a:moveTo>
                  <a:pt x="0" y="0"/>
                </a:moveTo>
                <a:lnTo>
                  <a:pt x="3213100" y="0"/>
                </a:lnTo>
                <a:lnTo>
                  <a:pt x="3213100" y="3594100"/>
                </a:lnTo>
                <a:lnTo>
                  <a:pt x="0" y="35941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1917700" y="4533900"/>
            <a:ext cx="2730501" cy="1943101"/>
          </a:xfrm>
          <a:custGeom>
            <a:avLst/>
            <a:gdLst/>
            <a:ahLst/>
            <a:cxnLst/>
            <a:rect l="0" t="0" r="0" b="0"/>
            <a:pathLst>
              <a:path w="2730501" h="1943101">
                <a:moveTo>
                  <a:pt x="0" y="0"/>
                </a:moveTo>
                <a:lnTo>
                  <a:pt x="2730500" y="0"/>
                </a:lnTo>
                <a:lnTo>
                  <a:pt x="2730500" y="1943100"/>
                </a:lnTo>
                <a:lnTo>
                  <a:pt x="0" y="19431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 103"/>
          <p:cNvSpPr/>
          <p:nvPr/>
        </p:nvSpPr>
        <p:spPr>
          <a:xfrm>
            <a:off x="4635500" y="4559300"/>
            <a:ext cx="3086101" cy="1854201"/>
          </a:xfrm>
          <a:custGeom>
            <a:avLst/>
            <a:gdLst/>
            <a:ahLst/>
            <a:cxnLst/>
            <a:rect l="0" t="0" r="0" b="0"/>
            <a:pathLst>
              <a:path w="3086101" h="1854201">
                <a:moveTo>
                  <a:pt x="0" y="0"/>
                </a:moveTo>
                <a:lnTo>
                  <a:pt x="3086100" y="0"/>
                </a:lnTo>
                <a:lnTo>
                  <a:pt x="3086100" y="1854200"/>
                </a:lnTo>
                <a:lnTo>
                  <a:pt x="0" y="18542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8123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 rot="5400000">
            <a:off x="6286500" y="2413000"/>
            <a:ext cx="6629400" cy="72327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4100" smtClean="0">
                <a:solidFill>
                  <a:srgbClr val="000000"/>
                </a:solidFill>
                <a:latin typeface="Forte - 55"/>
              </a:rPr>
              <a:t>WHACK-A-MOLE</a:t>
            </a:r>
            <a:endParaRPr lang="en-US" sz="4100">
              <a:solidFill>
                <a:srgbClr val="000000"/>
              </a:solidFill>
              <a:latin typeface="Forte - 55"/>
            </a:endParaRPr>
          </a:p>
        </p:txBody>
      </p:sp>
      <p:grpSp>
        <p:nvGrpSpPr>
          <p:cNvPr id="14" name="Group 13"/>
          <p:cNvGrpSpPr/>
          <p:nvPr/>
        </p:nvGrpSpPr>
        <p:grpSpPr>
          <a:xfrm rot="33000">
            <a:off x="8888143" y="5971989"/>
            <a:ext cx="1203867" cy="1212368"/>
            <a:chOff x="8888143" y="5971989"/>
            <a:chExt cx="1203867" cy="1212368"/>
          </a:xfrm>
        </p:grpSpPr>
        <p:grpSp>
          <p:nvGrpSpPr>
            <p:cNvPr id="8" name="Group 7"/>
            <p:cNvGrpSpPr/>
            <p:nvPr/>
          </p:nvGrpSpPr>
          <p:grpSpPr>
            <a:xfrm rot="2595000">
              <a:off x="9305768" y="5971989"/>
              <a:ext cx="786242" cy="663460"/>
              <a:chOff x="9305768" y="5971989"/>
              <a:chExt cx="786242" cy="66346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9895415" y="5978097"/>
                <a:ext cx="196595" cy="657352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Freeform 3"/>
              <p:cNvSpPr/>
              <p:nvPr/>
            </p:nvSpPr>
            <p:spPr>
              <a:xfrm>
                <a:off x="9336469" y="5972105"/>
                <a:ext cx="706376" cy="657226"/>
              </a:xfrm>
              <a:custGeom>
                <a:avLst/>
                <a:gdLst/>
                <a:ahLst/>
                <a:cxnLst/>
                <a:rect l="0" t="0" r="0" b="0"/>
                <a:pathLst>
                  <a:path w="706376" h="657226">
                    <a:moveTo>
                      <a:pt x="117729" y="0"/>
                    </a:moveTo>
                    <a:lnTo>
                      <a:pt x="600329" y="0"/>
                    </a:lnTo>
                    <a:lnTo>
                      <a:pt x="612140" y="2286"/>
                    </a:lnTo>
                    <a:lnTo>
                      <a:pt x="633350" y="7620"/>
                    </a:lnTo>
                    <a:lnTo>
                      <a:pt x="653415" y="18669"/>
                    </a:lnTo>
                    <a:lnTo>
                      <a:pt x="662813" y="24130"/>
                    </a:lnTo>
                    <a:lnTo>
                      <a:pt x="679324" y="39497"/>
                    </a:lnTo>
                    <a:lnTo>
                      <a:pt x="691007" y="57023"/>
                    </a:lnTo>
                    <a:lnTo>
                      <a:pt x="696976" y="66802"/>
                    </a:lnTo>
                    <a:lnTo>
                      <a:pt x="702818" y="86487"/>
                    </a:lnTo>
                    <a:lnTo>
                      <a:pt x="705231" y="97536"/>
                    </a:lnTo>
                    <a:lnTo>
                      <a:pt x="705231" y="102997"/>
                    </a:lnTo>
                    <a:lnTo>
                      <a:pt x="706375" y="109601"/>
                    </a:lnTo>
                    <a:lnTo>
                      <a:pt x="706375" y="547751"/>
                    </a:lnTo>
                    <a:lnTo>
                      <a:pt x="705231" y="553211"/>
                    </a:lnTo>
                    <a:lnTo>
                      <a:pt x="705231" y="558673"/>
                    </a:lnTo>
                    <a:lnTo>
                      <a:pt x="702818" y="569595"/>
                    </a:lnTo>
                    <a:lnTo>
                      <a:pt x="696976" y="589281"/>
                    </a:lnTo>
                    <a:lnTo>
                      <a:pt x="685292" y="607949"/>
                    </a:lnTo>
                    <a:lnTo>
                      <a:pt x="679324" y="616711"/>
                    </a:lnTo>
                    <a:lnTo>
                      <a:pt x="662813" y="632079"/>
                    </a:lnTo>
                    <a:lnTo>
                      <a:pt x="644017" y="643001"/>
                    </a:lnTo>
                    <a:lnTo>
                      <a:pt x="633350" y="648461"/>
                    </a:lnTo>
                    <a:lnTo>
                      <a:pt x="612140" y="654050"/>
                    </a:lnTo>
                    <a:lnTo>
                      <a:pt x="600329" y="656083"/>
                    </a:lnTo>
                    <a:lnTo>
                      <a:pt x="594614" y="656083"/>
                    </a:lnTo>
                    <a:lnTo>
                      <a:pt x="588645" y="657225"/>
                    </a:lnTo>
                    <a:lnTo>
                      <a:pt x="117729" y="657225"/>
                    </a:lnTo>
                    <a:lnTo>
                      <a:pt x="110617" y="656083"/>
                    </a:lnTo>
                    <a:lnTo>
                      <a:pt x="104775" y="656083"/>
                    </a:lnTo>
                    <a:lnTo>
                      <a:pt x="92964" y="654050"/>
                    </a:lnTo>
                    <a:lnTo>
                      <a:pt x="71882" y="648461"/>
                    </a:lnTo>
                    <a:lnTo>
                      <a:pt x="51816" y="637540"/>
                    </a:lnTo>
                    <a:lnTo>
                      <a:pt x="42418" y="632079"/>
                    </a:lnTo>
                    <a:lnTo>
                      <a:pt x="25908" y="616711"/>
                    </a:lnTo>
                    <a:lnTo>
                      <a:pt x="14097" y="599185"/>
                    </a:lnTo>
                    <a:lnTo>
                      <a:pt x="8255" y="589281"/>
                    </a:lnTo>
                    <a:lnTo>
                      <a:pt x="2413" y="569595"/>
                    </a:lnTo>
                    <a:lnTo>
                      <a:pt x="0" y="558673"/>
                    </a:lnTo>
                    <a:lnTo>
                      <a:pt x="0" y="97536"/>
                    </a:lnTo>
                    <a:lnTo>
                      <a:pt x="2413" y="86487"/>
                    </a:lnTo>
                    <a:lnTo>
                      <a:pt x="8255" y="66802"/>
                    </a:lnTo>
                    <a:lnTo>
                      <a:pt x="20066" y="48260"/>
                    </a:lnTo>
                    <a:lnTo>
                      <a:pt x="25908" y="39497"/>
                    </a:lnTo>
                    <a:lnTo>
                      <a:pt x="42418" y="24130"/>
                    </a:lnTo>
                    <a:lnTo>
                      <a:pt x="61214" y="13208"/>
                    </a:lnTo>
                    <a:lnTo>
                      <a:pt x="71882" y="7620"/>
                    </a:lnTo>
                    <a:lnTo>
                      <a:pt x="92964" y="2286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FF0000"/>
              </a:solidFill>
              <a:ln w="38100" cap="flat" cmpd="sng" algn="ctr">
                <a:solidFill>
                  <a:srgbClr val="FF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9305768" y="5972032"/>
                <a:ext cx="196596" cy="657352"/>
              </a:xfrm>
              <a:prstGeom prst="ellipse">
                <a:avLst/>
              </a:prstGeom>
              <a:solidFill>
                <a:srgbClr val="FFFFFF"/>
              </a:soli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" name="Straight Connector 5"/>
              <p:cNvCxnSpPr/>
              <p:nvPr/>
            </p:nvCxnSpPr>
            <p:spPr>
              <a:xfrm flipH="1" flipV="1">
                <a:off x="9409784" y="5971989"/>
                <a:ext cx="583486" cy="6"/>
              </a:xfrm>
              <a:prstGeom prst="line">
                <a:avLst/>
              </a:prstGeom>
              <a:ln w="25400" cap="flat" cmpd="sng" algn="ctr">
                <a:solidFill>
                  <a:srgbClr val="000000"/>
                </a:solidFill>
                <a:prstDash val="solid"/>
                <a:miter lim="800000"/>
                <a:headEnd type="none" w="med" len="sm"/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 flipH="1" flipV="1">
                <a:off x="9422030" y="6635223"/>
                <a:ext cx="565070" cy="70"/>
              </a:xfrm>
              <a:prstGeom prst="line">
                <a:avLst/>
              </a:prstGeom>
              <a:ln w="25400" cap="flat" cmpd="sng" algn="ctr">
                <a:solidFill>
                  <a:srgbClr val="000000"/>
                </a:solidFill>
                <a:prstDash val="solid"/>
                <a:miter lim="800000"/>
                <a:headEnd type="none" w="med" len="sm"/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" name="Oval 8"/>
            <p:cNvSpPr/>
            <p:nvPr/>
          </p:nvSpPr>
          <p:spPr>
            <a:xfrm rot="8078400">
              <a:off x="9483472" y="6415908"/>
              <a:ext cx="82042" cy="198628"/>
            </a:xfrm>
            <a:prstGeom prst="ellipse">
              <a:avLst/>
            </a:prstGeom>
            <a:solidFill>
              <a:srgbClr val="FFFFFF"/>
            </a:soli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 9"/>
            <p:cNvSpPr/>
            <p:nvPr/>
          </p:nvSpPr>
          <p:spPr>
            <a:xfrm rot="8078400">
              <a:off x="8862700" y="6697689"/>
              <a:ext cx="777368" cy="194311"/>
            </a:xfrm>
            <a:custGeom>
              <a:avLst/>
              <a:gdLst/>
              <a:ahLst/>
              <a:cxnLst/>
              <a:rect l="0" t="0" r="0" b="0"/>
              <a:pathLst>
                <a:path w="777368" h="194311">
                  <a:moveTo>
                    <a:pt x="0" y="0"/>
                  </a:moveTo>
                  <a:lnTo>
                    <a:pt x="777367" y="0"/>
                  </a:lnTo>
                  <a:lnTo>
                    <a:pt x="777367" y="194310"/>
                  </a:lnTo>
                  <a:lnTo>
                    <a:pt x="0" y="194310"/>
                  </a:lnTo>
                  <a:close/>
                </a:path>
              </a:pathLst>
            </a:custGeom>
            <a:solidFill>
              <a:srgbClr val="FFFFFF"/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8078400">
              <a:off x="8946437" y="6965917"/>
              <a:ext cx="82041" cy="198629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 flipV="1">
              <a:off x="9120432" y="6540165"/>
              <a:ext cx="438464" cy="644192"/>
            </a:xfrm>
            <a:prstGeom prst="line">
              <a:avLst/>
            </a:prstGeom>
            <a:ln w="25400" cap="flat" cmpd="sng" algn="ctr">
              <a:solidFill>
                <a:srgbClr val="000000"/>
              </a:solidFill>
              <a:prstDash val="solid"/>
              <a:miter lim="800000"/>
              <a:headEnd type="none" w="med" len="sm"/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H="1">
              <a:off x="8960483" y="6389800"/>
              <a:ext cx="438594" cy="657148"/>
            </a:xfrm>
            <a:prstGeom prst="line">
              <a:avLst/>
            </a:prstGeom>
            <a:ln w="25400" cap="flat" cmpd="sng" algn="ctr">
              <a:solidFill>
                <a:srgbClr val="000000"/>
              </a:solidFill>
              <a:prstDash val="solid"/>
              <a:miter lim="800000"/>
              <a:headEnd type="none" w="med" len="sm"/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" name="Group 107"/>
          <p:cNvGrpSpPr/>
          <p:nvPr/>
        </p:nvGrpSpPr>
        <p:grpSpPr>
          <a:xfrm>
            <a:off x="449199" y="1046099"/>
            <a:ext cx="1374902" cy="1430689"/>
            <a:chOff x="449199" y="1046099"/>
            <a:chExt cx="1374902" cy="1430689"/>
          </a:xfrm>
        </p:grpSpPr>
        <p:grpSp>
          <p:nvGrpSpPr>
            <p:cNvPr id="106" name="Group 105"/>
            <p:cNvGrpSpPr/>
            <p:nvPr/>
          </p:nvGrpSpPr>
          <p:grpSpPr>
            <a:xfrm>
              <a:off x="449199" y="1046099"/>
              <a:ext cx="1374902" cy="1374902"/>
              <a:chOff x="449199" y="1046099"/>
              <a:chExt cx="1374902" cy="1374902"/>
            </a:xfrm>
          </p:grpSpPr>
          <p:sp>
            <p:nvSpPr>
              <p:cNvPr id="15" name="Oval 14">
                <a:hlinkClick r:id="rId2" action="ppaction://hlinksldjump"/>
              </p:cNvPr>
              <p:cNvSpPr/>
              <p:nvPr/>
            </p:nvSpPr>
            <p:spPr>
              <a:xfrm>
                <a:off x="449199" y="10460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FF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5" name="Group 104"/>
              <p:cNvGrpSpPr/>
              <p:nvPr/>
            </p:nvGrpSpPr>
            <p:grpSpPr>
              <a:xfrm>
                <a:off x="453390" y="1150620"/>
                <a:ext cx="1361441" cy="1022351"/>
                <a:chOff x="453390" y="1150620"/>
                <a:chExt cx="1361441" cy="1022351"/>
              </a:xfrm>
            </p:grpSpPr>
            <p:grpSp>
              <p:nvGrpSpPr>
                <p:cNvPr id="23" name="Group 22"/>
                <p:cNvGrpSpPr/>
                <p:nvPr/>
              </p:nvGrpSpPr>
              <p:grpSpPr>
                <a:xfrm>
                  <a:off x="453390" y="1211580"/>
                  <a:ext cx="1336041" cy="961391"/>
                  <a:chOff x="453390" y="1211580"/>
                  <a:chExt cx="1336041" cy="961391"/>
                </a:xfrm>
              </p:grpSpPr>
              <p:sp>
                <p:nvSpPr>
                  <p:cNvPr id="16" name="Freeform 1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615950" y="12115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Freeform 1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723390" y="17272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Freeform 1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703070" y="19240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Freeform 1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664970" y="18948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Freeform 1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453390" y="16802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Freeform 2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604520" y="18923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Freeform 2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523240" y="17157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1664970" y="17119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" name="Group 41"/>
                <p:cNvGrpSpPr/>
                <p:nvPr/>
              </p:nvGrpSpPr>
              <p:grpSpPr>
                <a:xfrm>
                  <a:off x="853440" y="1276350"/>
                  <a:ext cx="911861" cy="582931"/>
                  <a:chOff x="853440" y="1276350"/>
                  <a:chExt cx="911861" cy="582931"/>
                </a:xfrm>
              </p:grpSpPr>
              <p:sp>
                <p:nvSpPr>
                  <p:cNvPr id="25" name="Freeform 2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666240" y="17437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Freeform 2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53440" y="12763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Freeform 2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23620" y="15303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Freeform 2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65860" y="12877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Freeform 2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65860" y="14376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Freeform 2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70280" y="13741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Freeform 3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25550" y="13817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Freeform 3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21080" y="15379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Freeform 3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96950" y="15354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reeform 3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43000" y="175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reeform 3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22680" y="17322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Freeform 3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32840" y="17437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reeform 3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40460" y="17487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reeform 3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22680" y="16814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reeform 3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70940" y="16471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Freeform 3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29970" y="15430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Freeform 4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49020" y="16230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" name="Group 76"/>
                <p:cNvGrpSpPr/>
                <p:nvPr/>
              </p:nvGrpSpPr>
              <p:grpSpPr>
                <a:xfrm>
                  <a:off x="984250" y="1535430"/>
                  <a:ext cx="294641" cy="222251"/>
                  <a:chOff x="984250" y="1535430"/>
                  <a:chExt cx="294641" cy="222251"/>
                </a:xfrm>
              </p:grpSpPr>
              <p:sp>
                <p:nvSpPr>
                  <p:cNvPr id="43" name="Freeform 4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20140" y="16865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Freeform 4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82040" y="16865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Freeform 4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83310" y="16878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eeform 4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83310" y="16878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Freeform 4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96010" y="17030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eeform 4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06170" y="17132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Freeform 4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69340" y="16637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eeform 4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16000" y="15595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Freeform 5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09650" y="15773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reeform 5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03300" y="15621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reeform 5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22350" y="16014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reeform 5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37590" y="16281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Freeform 5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38860" y="16344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Freeform 5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38860" y="16344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Freeform 5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38860" y="16344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Freeform 5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98220" y="15443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Freeform 5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12520" y="16573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Freeform 5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88720" y="16154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Freeform 6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14120" y="16916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Freeform 6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72210" y="17056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Freeform 6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88720" y="17310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Freeform 6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44270" y="17576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Freeform 6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43000" y="17551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Freeform 6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43000" y="175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Freeform 6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37920" y="17500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Freeform 6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42060" y="16230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reeform 6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91870" y="15709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reeform 6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84250" y="15481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reeform 7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02360" y="15760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reeform 7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08710" y="15532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reeform 7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36650" y="15354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Freeform 7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02690" y="15506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Freeform 7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31900" y="15468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Freeform 7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72210" y="16802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86"/>
                <p:cNvGrpSpPr/>
                <p:nvPr/>
              </p:nvGrpSpPr>
              <p:grpSpPr>
                <a:xfrm>
                  <a:off x="858520" y="1546860"/>
                  <a:ext cx="528321" cy="203201"/>
                  <a:chOff x="858520" y="1546860"/>
                  <a:chExt cx="528321" cy="203201"/>
                </a:xfrm>
              </p:grpSpPr>
              <p:sp>
                <p:nvSpPr>
                  <p:cNvPr id="78" name="Freeform 7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58520" y="15468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Freeform 7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72210" y="15760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Freeform 7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95680" y="15735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Freeform 8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98880" y="16002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Freeform 8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47750" y="16560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Freeform 8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70280" y="15532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Freeform 8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86180" y="16802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reeform 8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80440" y="15938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reeform 8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980440" y="15938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1076960" y="16751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102"/>
                <p:cNvGrpSpPr/>
                <p:nvPr/>
              </p:nvGrpSpPr>
              <p:grpSpPr>
                <a:xfrm>
                  <a:off x="668020" y="1634490"/>
                  <a:ext cx="920751" cy="415291"/>
                  <a:chOff x="668020" y="1634490"/>
                  <a:chExt cx="920751" cy="415291"/>
                </a:xfrm>
              </p:grpSpPr>
              <p:sp>
                <p:nvSpPr>
                  <p:cNvPr id="89" name="Freeform 8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31570" y="17043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reeform 8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64870" y="18427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reeform 9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038860" y="18427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reeform 9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131570" y="18542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reeform 92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68680" y="18681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Freeform 93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01420" y="18669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Freeform 94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53440" y="18948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reeform 95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81430" y="19418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Freeform 96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374140" y="18249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Freeform 97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824230" y="18313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Freeform 98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287780" y="17094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Freeform 99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1322070" y="17678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Freeform 100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668020" y="16344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Freeform 101">
                    <a:hlinkClick r:id="rId2" action="ppaction://hlinksldjump"/>
                  </p:cNvPr>
                  <p:cNvSpPr/>
                  <p:nvPr/>
                </p:nvSpPr>
                <p:spPr>
                  <a:xfrm>
                    <a:off x="690880" y="17272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4" name="Freeform 103">
                  <a:hlinkClick r:id="rId2" action="ppaction://hlinksldjump"/>
                </p:cNvPr>
                <p:cNvSpPr/>
                <p:nvPr/>
              </p:nvSpPr>
              <p:spPr>
                <a:xfrm>
                  <a:off x="1046480" y="11506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7" name="TextBox 106"/>
            <p:cNvSpPr txBox="1"/>
            <p:nvPr/>
          </p:nvSpPr>
          <p:spPr>
            <a:xfrm>
              <a:off x="1003300" y="2184400"/>
              <a:ext cx="457200" cy="292388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300" smtClean="0">
                  <a:solidFill>
                    <a:srgbClr val="000000"/>
                  </a:solidFill>
                  <a:latin typeface="Times New Roman - 17"/>
                </a:rPr>
                <a:t>1</a:t>
              </a:r>
              <a:endParaRPr lang="en-US" sz="13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430149" y="2595499"/>
            <a:ext cx="1378332" cy="1423366"/>
            <a:chOff x="430149" y="2595499"/>
            <a:chExt cx="1378332" cy="1423366"/>
          </a:xfrm>
        </p:grpSpPr>
        <p:grpSp>
          <p:nvGrpSpPr>
            <p:cNvPr id="200" name="Group 199"/>
            <p:cNvGrpSpPr/>
            <p:nvPr/>
          </p:nvGrpSpPr>
          <p:grpSpPr>
            <a:xfrm>
              <a:off x="430149" y="2595499"/>
              <a:ext cx="1378332" cy="1374902"/>
              <a:chOff x="430149" y="2595499"/>
              <a:chExt cx="1378332" cy="1374902"/>
            </a:xfrm>
          </p:grpSpPr>
          <p:sp>
            <p:nvSpPr>
              <p:cNvPr id="109" name="Oval 108">
                <a:hlinkClick r:id="rId3" action="ppaction://hlinksldjump"/>
              </p:cNvPr>
              <p:cNvSpPr/>
              <p:nvPr/>
            </p:nvSpPr>
            <p:spPr>
              <a:xfrm>
                <a:off x="430149" y="25954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CB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198"/>
              <p:cNvGrpSpPr/>
              <p:nvPr/>
            </p:nvGrpSpPr>
            <p:grpSpPr>
              <a:xfrm>
                <a:off x="447040" y="2674620"/>
                <a:ext cx="1361441" cy="1022351"/>
                <a:chOff x="447040" y="2674620"/>
                <a:chExt cx="1361441" cy="1022351"/>
              </a:xfrm>
            </p:grpSpPr>
            <p:grpSp>
              <p:nvGrpSpPr>
                <p:cNvPr id="117" name="Group 116"/>
                <p:cNvGrpSpPr/>
                <p:nvPr/>
              </p:nvGrpSpPr>
              <p:grpSpPr>
                <a:xfrm>
                  <a:off x="447040" y="2735580"/>
                  <a:ext cx="1336041" cy="961391"/>
                  <a:chOff x="447040" y="2735580"/>
                  <a:chExt cx="1336041" cy="961391"/>
                </a:xfrm>
              </p:grpSpPr>
              <p:sp>
                <p:nvSpPr>
                  <p:cNvPr id="110" name="Freeform 10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609600" y="27355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Freeform 11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717040" y="32512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Freeform 11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696720" y="34480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11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658620" y="34188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reeform 11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447040" y="32042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11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598170" y="34163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reeform 11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516890" y="32397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8" name="Freeform 117">
                  <a:hlinkClick r:id="rId3" action="ppaction://hlinksldjump"/>
                </p:cNvPr>
                <p:cNvSpPr/>
                <p:nvPr/>
              </p:nvSpPr>
              <p:spPr>
                <a:xfrm>
                  <a:off x="1658620" y="32359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135"/>
                <p:cNvGrpSpPr/>
                <p:nvPr/>
              </p:nvGrpSpPr>
              <p:grpSpPr>
                <a:xfrm>
                  <a:off x="847090" y="2800350"/>
                  <a:ext cx="911861" cy="582931"/>
                  <a:chOff x="847090" y="2800350"/>
                  <a:chExt cx="911861" cy="582931"/>
                </a:xfrm>
              </p:grpSpPr>
              <p:sp>
                <p:nvSpPr>
                  <p:cNvPr id="119" name="Freeform 11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659890" y="32677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Freeform 11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47090" y="28003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Freeform 12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17270" y="30543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Freeform 12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59510" y="28117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Freeform 12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59510" y="29616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Freeform 12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63930" y="28981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reeform 12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19200" y="29057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reeform 12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14730" y="30619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reeform 12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90600" y="30594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Freeform 12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6650" y="3280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Freeform 12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16330" y="32562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Freeform 12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26490" y="32677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Freeform 13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4110" y="32727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Freeform 13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16330" y="32054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64590" y="31711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Freeform 13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23620" y="30670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Freeform 13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42670" y="31470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1" name="Group 170"/>
                <p:cNvGrpSpPr/>
                <p:nvPr/>
              </p:nvGrpSpPr>
              <p:grpSpPr>
                <a:xfrm>
                  <a:off x="977900" y="3059430"/>
                  <a:ext cx="294641" cy="222251"/>
                  <a:chOff x="977900" y="3059430"/>
                  <a:chExt cx="294641" cy="222251"/>
                </a:xfrm>
              </p:grpSpPr>
              <p:sp>
                <p:nvSpPr>
                  <p:cNvPr id="137" name="Freeform 13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13790" y="32105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Freeform 13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75690" y="32105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Freeform 13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76960" y="32118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76960" y="32118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89660" y="32270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Freeform 14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99820" y="32372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Freeform 14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62990" y="31877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Freeform 14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09650" y="30835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Freeform 14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03300" y="31013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reeform 14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96950" y="30861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Freeform 14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16000" y="31254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Freeform 14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31240" y="31521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Freeform 14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32510" y="31584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Freeform 14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32510" y="31584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Freeform 15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32510" y="31584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Freeform 15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91870" y="30683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Freeform 15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06170" y="31813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Freeform 15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82370" y="31394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Freeform 15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07770" y="32156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Freeform 15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65860" y="32296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Freeform 15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82370" y="32550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Freeform 15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7920" y="32816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reeform 15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6650" y="32791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6650" y="3280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reeform 16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1570" y="32740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reeform 16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35710" y="31470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Freeform 16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85520" y="30949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reeform 16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77900" y="30721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reeform 16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96010" y="31000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Freeform 16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02360" y="30772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Freeform 16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30300" y="30594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Freeform 16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96340" y="30746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reeform 16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25550" y="30708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Freeform 16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65860" y="32042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1" name="Group 180"/>
                <p:cNvGrpSpPr/>
                <p:nvPr/>
              </p:nvGrpSpPr>
              <p:grpSpPr>
                <a:xfrm>
                  <a:off x="852170" y="3070860"/>
                  <a:ext cx="528321" cy="203201"/>
                  <a:chOff x="852170" y="3070860"/>
                  <a:chExt cx="528321" cy="203201"/>
                </a:xfrm>
              </p:grpSpPr>
              <p:sp>
                <p:nvSpPr>
                  <p:cNvPr id="172" name="Freeform 17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52170" y="30708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Freeform 17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65860" y="31000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Freeform 17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89330" y="30975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reeform 17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92530" y="31242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reeform 17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41400" y="31800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reeform 17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63930" y="30772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Freeform 17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79830" y="32042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Freeform 17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74090" y="31178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Freeform 17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974090" y="31178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2" name="Freeform 181">
                  <a:hlinkClick r:id="rId3" action="ppaction://hlinksldjump"/>
                </p:cNvPr>
                <p:cNvSpPr/>
                <p:nvPr/>
              </p:nvSpPr>
              <p:spPr>
                <a:xfrm>
                  <a:off x="1070610" y="31991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7" name="Group 196"/>
                <p:cNvGrpSpPr/>
                <p:nvPr/>
              </p:nvGrpSpPr>
              <p:grpSpPr>
                <a:xfrm>
                  <a:off x="661670" y="3158490"/>
                  <a:ext cx="920751" cy="415291"/>
                  <a:chOff x="661670" y="3158490"/>
                  <a:chExt cx="920751" cy="415291"/>
                </a:xfrm>
              </p:grpSpPr>
              <p:sp>
                <p:nvSpPr>
                  <p:cNvPr id="183" name="Freeform 18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25220" y="32283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Freeform 18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58520" y="33667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Freeform 18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032510" y="33667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Freeform 18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25220" y="33782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Freeform 186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62330" y="33921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Freeform 187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195070" y="33909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Freeform 188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47090" y="34188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Freeform 189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75080" y="34658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Freeform 190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367790" y="33489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Freeform 191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817880" y="33553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Freeform 192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281430" y="32334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Freeform 193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1315720" y="32918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Freeform 194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661670" y="31584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Freeform 195">
                    <a:hlinkClick r:id="rId3" action="ppaction://hlinksldjump"/>
                  </p:cNvPr>
                  <p:cNvSpPr/>
                  <p:nvPr/>
                </p:nvSpPr>
                <p:spPr>
                  <a:xfrm>
                    <a:off x="684530" y="32512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8" name="Freeform 197">
                  <a:hlinkClick r:id="rId3" action="ppaction://hlinksldjump"/>
                </p:cNvPr>
                <p:cNvSpPr/>
                <p:nvPr/>
              </p:nvSpPr>
              <p:spPr>
                <a:xfrm>
                  <a:off x="1040130" y="26746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1" name="TextBox 200"/>
            <p:cNvSpPr txBox="1"/>
            <p:nvPr/>
          </p:nvSpPr>
          <p:spPr>
            <a:xfrm>
              <a:off x="977900" y="3695700"/>
              <a:ext cx="508000" cy="323165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500" smtClean="0">
                  <a:solidFill>
                    <a:srgbClr val="000000"/>
                  </a:solidFill>
                  <a:latin typeface="Times New Roman - 20"/>
                </a:rPr>
                <a:t>2</a:t>
              </a:r>
              <a:endParaRPr lang="en-US" sz="1500">
                <a:solidFill>
                  <a:srgbClr val="000000"/>
                </a:solidFill>
                <a:latin typeface="Times New Roman - 20"/>
              </a:endParaRP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415290" y="4144899"/>
            <a:ext cx="1383411" cy="1446078"/>
            <a:chOff x="415290" y="4144899"/>
            <a:chExt cx="1383411" cy="1446078"/>
          </a:xfrm>
        </p:grpSpPr>
        <p:grpSp>
          <p:nvGrpSpPr>
            <p:cNvPr id="294" name="Group 293"/>
            <p:cNvGrpSpPr/>
            <p:nvPr/>
          </p:nvGrpSpPr>
          <p:grpSpPr>
            <a:xfrm>
              <a:off x="415290" y="4144899"/>
              <a:ext cx="1383411" cy="1374902"/>
              <a:chOff x="415290" y="4144899"/>
              <a:chExt cx="1383411" cy="1374902"/>
            </a:xfrm>
          </p:grpSpPr>
          <p:sp>
            <p:nvSpPr>
              <p:cNvPr id="203" name="Oval 202">
                <a:hlinkClick r:id="rId4" action="ppaction://hlinksldjump"/>
              </p:cNvPr>
              <p:cNvSpPr/>
              <p:nvPr/>
            </p:nvSpPr>
            <p:spPr>
              <a:xfrm>
                <a:off x="423799" y="41448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FF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3" name="Group 292"/>
              <p:cNvGrpSpPr/>
              <p:nvPr/>
            </p:nvGrpSpPr>
            <p:grpSpPr>
              <a:xfrm>
                <a:off x="415290" y="4300220"/>
                <a:ext cx="1361441" cy="1022351"/>
                <a:chOff x="415290" y="4300220"/>
                <a:chExt cx="1361441" cy="1022351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>
                  <a:off x="415290" y="4361180"/>
                  <a:ext cx="1336041" cy="961391"/>
                  <a:chOff x="415290" y="4361180"/>
                  <a:chExt cx="1336041" cy="961391"/>
                </a:xfrm>
              </p:grpSpPr>
              <p:sp>
                <p:nvSpPr>
                  <p:cNvPr id="204" name="Freeform 20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577850" y="43611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Freeform 20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685290" y="48768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Freeform 20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664970" y="50736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Freeform 20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626870" y="50444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Freeform 20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415290" y="48298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Freeform 20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566420" y="50419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Freeform 20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485140" y="48653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2" name="Freeform 211">
                  <a:hlinkClick r:id="rId4" action="ppaction://hlinksldjump"/>
                </p:cNvPr>
                <p:cNvSpPr/>
                <p:nvPr/>
              </p:nvSpPr>
              <p:spPr>
                <a:xfrm>
                  <a:off x="1626870" y="48615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0" name="Group 229"/>
                <p:cNvGrpSpPr/>
                <p:nvPr/>
              </p:nvGrpSpPr>
              <p:grpSpPr>
                <a:xfrm>
                  <a:off x="815340" y="4425950"/>
                  <a:ext cx="911861" cy="582931"/>
                  <a:chOff x="815340" y="4425950"/>
                  <a:chExt cx="911861" cy="582931"/>
                </a:xfrm>
              </p:grpSpPr>
              <p:sp>
                <p:nvSpPr>
                  <p:cNvPr id="213" name="Freeform 21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628140" y="48933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Freeform 21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815340" y="44259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Freeform 21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85520" y="46799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Freeform 21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27760" y="44373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Freeform 21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27760" y="45872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Freeform 21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32180" y="45237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Freeform 21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87450" y="45313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Freeform 21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82980" y="46875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Freeform 22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58850" y="46850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Freeform 22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04900" y="49060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Freeform 22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84580" y="48818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Freeform 22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94740" y="48933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02360" y="48983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84580" y="48310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Freeform 22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32840" y="47967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Freeform 22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91870" y="46926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Freeform 22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10920" y="47726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5" name="Group 264"/>
                <p:cNvGrpSpPr/>
                <p:nvPr/>
              </p:nvGrpSpPr>
              <p:grpSpPr>
                <a:xfrm>
                  <a:off x="946150" y="4685030"/>
                  <a:ext cx="294641" cy="222251"/>
                  <a:chOff x="946150" y="4685030"/>
                  <a:chExt cx="294641" cy="222251"/>
                </a:xfrm>
              </p:grpSpPr>
              <p:sp>
                <p:nvSpPr>
                  <p:cNvPr id="231" name="Freeform 23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82040" y="48361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Freeform 23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43940" y="48361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Freeform 23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45210" y="48374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Freeform 23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45210" y="48374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Freeform 23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57910" y="48526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Freeform 23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68070" y="48628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Freeform 23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31240" y="48133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Freeform 23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77900" y="47091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71550" y="47269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65200" y="47117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Freeform 24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84250" y="47510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Freeform 24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99490" y="47777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Freeform 24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00760" y="47840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Freeform 24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00760" y="47840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Freeform 24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00760" y="47840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Freeform 24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60120" y="46939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Freeform 24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74420" y="48069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Freeform 24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50620" y="47650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Freeform 24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76020" y="48412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Freeform 24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34110" y="48552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Freeform 25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50620" y="48806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Freeform 25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06170" y="49072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Freeform 25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04900" y="49047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Freeform 25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04900" y="49060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Freeform 25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99820" y="48996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Freeform 25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203960" y="47726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Freeform 25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53770" y="47205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Freeform 25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46150" y="46977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Freeform 25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64260" y="47256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Freeform 25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70610" y="47028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Freeform 26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98550" y="46850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Freeform 26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64590" y="47002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Freeform 26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93800" y="46964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Freeform 26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34110" y="48298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" name="Group 274"/>
                <p:cNvGrpSpPr/>
                <p:nvPr/>
              </p:nvGrpSpPr>
              <p:grpSpPr>
                <a:xfrm>
                  <a:off x="820420" y="4696460"/>
                  <a:ext cx="528321" cy="203201"/>
                  <a:chOff x="820420" y="4696460"/>
                  <a:chExt cx="528321" cy="203201"/>
                </a:xfrm>
              </p:grpSpPr>
              <p:sp>
                <p:nvSpPr>
                  <p:cNvPr id="266" name="Freeform 26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820420" y="46964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Freeform 26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34110" y="47256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Freeform 26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57580" y="47231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Freeform 26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60780" y="47498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Freeform 26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09650" y="48056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Freeform 27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32180" y="47028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Freeform 27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48080" y="48298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Freeform 27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42340" y="47434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Freeform 27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942340" y="47434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6" name="Freeform 275">
                  <a:hlinkClick r:id="rId4" action="ppaction://hlinksldjump"/>
                </p:cNvPr>
                <p:cNvSpPr/>
                <p:nvPr/>
              </p:nvSpPr>
              <p:spPr>
                <a:xfrm>
                  <a:off x="1038860" y="48247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1" name="Group 290"/>
                <p:cNvGrpSpPr/>
                <p:nvPr/>
              </p:nvGrpSpPr>
              <p:grpSpPr>
                <a:xfrm>
                  <a:off x="629920" y="4784090"/>
                  <a:ext cx="920751" cy="415291"/>
                  <a:chOff x="629920" y="4784090"/>
                  <a:chExt cx="920751" cy="415291"/>
                </a:xfrm>
              </p:grpSpPr>
              <p:sp>
                <p:nvSpPr>
                  <p:cNvPr id="277" name="Freeform 27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93470" y="48539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Freeform 27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826770" y="49923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Freeform 27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00760" y="49923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Freeform 27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093470" y="50038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Freeform 280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830580" y="50177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Freeform 281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163320" y="50165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Freeform 282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815340" y="50444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Freeform 283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243330" y="50914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Freeform 284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336040" y="49745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Freeform 285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786130" y="49809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Freeform 286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249680" y="48590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Freeform 287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1283970" y="49174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Freeform 288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629920" y="47840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Freeform 289">
                    <a:hlinkClick r:id="rId4" action="ppaction://hlinksldjump"/>
                  </p:cNvPr>
                  <p:cNvSpPr/>
                  <p:nvPr/>
                </p:nvSpPr>
                <p:spPr>
                  <a:xfrm>
                    <a:off x="652780" y="48768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2" name="Freeform 291">
                  <a:hlinkClick r:id="rId4" action="ppaction://hlinksldjump"/>
                </p:cNvPr>
                <p:cNvSpPr/>
                <p:nvPr/>
              </p:nvSpPr>
              <p:spPr>
                <a:xfrm>
                  <a:off x="1008380" y="43002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95" name="TextBox 294"/>
            <p:cNvSpPr txBox="1"/>
            <p:nvPr/>
          </p:nvSpPr>
          <p:spPr>
            <a:xfrm>
              <a:off x="977900" y="5283200"/>
              <a:ext cx="482600" cy="307777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400" smtClean="0">
                  <a:solidFill>
                    <a:srgbClr val="000000"/>
                  </a:solidFill>
                  <a:latin typeface="Times New Roman - 18"/>
                </a:rPr>
                <a:t>3</a:t>
              </a:r>
              <a:endParaRPr lang="en-US" sz="1400">
                <a:solidFill>
                  <a:srgbClr val="000000"/>
                </a:solidFill>
                <a:latin typeface="Times New Roman - 18"/>
              </a:endParaRPr>
            </a:p>
          </p:txBody>
        </p:sp>
      </p:grpSp>
      <p:grpSp>
        <p:nvGrpSpPr>
          <p:cNvPr id="390" name="Group 389"/>
          <p:cNvGrpSpPr/>
          <p:nvPr/>
        </p:nvGrpSpPr>
        <p:grpSpPr>
          <a:xfrm>
            <a:off x="1985899" y="4868799"/>
            <a:ext cx="1374902" cy="1402600"/>
            <a:chOff x="1985899" y="4868799"/>
            <a:chExt cx="1374902" cy="1402600"/>
          </a:xfrm>
        </p:grpSpPr>
        <p:grpSp>
          <p:nvGrpSpPr>
            <p:cNvPr id="388" name="Group 387"/>
            <p:cNvGrpSpPr/>
            <p:nvPr/>
          </p:nvGrpSpPr>
          <p:grpSpPr>
            <a:xfrm>
              <a:off x="1985899" y="4868799"/>
              <a:ext cx="1374902" cy="1374902"/>
              <a:chOff x="1985899" y="4868799"/>
              <a:chExt cx="1374902" cy="1374902"/>
            </a:xfrm>
          </p:grpSpPr>
          <p:sp>
            <p:nvSpPr>
              <p:cNvPr id="297" name="Oval 296">
                <a:hlinkClick r:id="rId5" action="ppaction://hlinksldjump"/>
              </p:cNvPr>
              <p:cNvSpPr/>
              <p:nvPr/>
            </p:nvSpPr>
            <p:spPr>
              <a:xfrm>
                <a:off x="1985899" y="48687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80008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7" name="Group 386"/>
              <p:cNvGrpSpPr/>
              <p:nvPr/>
            </p:nvGrpSpPr>
            <p:grpSpPr>
              <a:xfrm>
                <a:off x="1990090" y="4960620"/>
                <a:ext cx="1361441" cy="1022351"/>
                <a:chOff x="1990090" y="4960620"/>
                <a:chExt cx="1361441" cy="1022351"/>
              </a:xfrm>
            </p:grpSpPr>
            <p:grpSp>
              <p:nvGrpSpPr>
                <p:cNvPr id="305" name="Group 304"/>
                <p:cNvGrpSpPr/>
                <p:nvPr/>
              </p:nvGrpSpPr>
              <p:grpSpPr>
                <a:xfrm>
                  <a:off x="1990090" y="5021580"/>
                  <a:ext cx="1336041" cy="961391"/>
                  <a:chOff x="1990090" y="5021580"/>
                  <a:chExt cx="1336041" cy="961391"/>
                </a:xfrm>
              </p:grpSpPr>
              <p:sp>
                <p:nvSpPr>
                  <p:cNvPr id="298" name="Freeform 29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152650" y="50215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Freeform 29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3260090" y="55372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Freeform 29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3239770" y="57340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Freeform 30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3201670" y="57048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Freeform 30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1990090" y="54902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Freeform 30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141220" y="57023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Freeform 30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059940" y="55257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6" name="Freeform 305">
                  <a:hlinkClick r:id="rId5" action="ppaction://hlinksldjump"/>
                </p:cNvPr>
                <p:cNvSpPr/>
                <p:nvPr/>
              </p:nvSpPr>
              <p:spPr>
                <a:xfrm>
                  <a:off x="3201670" y="55219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4" name="Group 323"/>
                <p:cNvGrpSpPr/>
                <p:nvPr/>
              </p:nvGrpSpPr>
              <p:grpSpPr>
                <a:xfrm>
                  <a:off x="2390140" y="5086350"/>
                  <a:ext cx="911861" cy="582931"/>
                  <a:chOff x="2390140" y="5086350"/>
                  <a:chExt cx="911861" cy="582931"/>
                </a:xfrm>
              </p:grpSpPr>
              <p:sp>
                <p:nvSpPr>
                  <p:cNvPr id="307" name="Freeform 30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3202940" y="55537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Freeform 30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390140" y="50863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Freeform 30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60320" y="53403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Freeform 30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2560" y="50977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Freeform 31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2560" y="52476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Freeform 31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06980" y="51841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Freeform 31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62250" y="51917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Freeform 31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57780" y="53479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Freeform 31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33650" y="53454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Freeform 31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9700" y="556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Freeform 31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59380" y="55422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Freeform 31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69540" y="55537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Freeform 31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7160" y="55587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Freeform 31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59380" y="54914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Freeform 32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7640" y="54571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Freeform 32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66670" y="53530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Freeform 32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85720" y="54330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9" name="Group 358"/>
                <p:cNvGrpSpPr/>
                <p:nvPr/>
              </p:nvGrpSpPr>
              <p:grpSpPr>
                <a:xfrm>
                  <a:off x="2520950" y="5345430"/>
                  <a:ext cx="294641" cy="222251"/>
                  <a:chOff x="2520950" y="5345430"/>
                  <a:chExt cx="294641" cy="222251"/>
                </a:xfrm>
              </p:grpSpPr>
              <p:sp>
                <p:nvSpPr>
                  <p:cNvPr id="325" name="Freeform 32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56840" y="54965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Freeform 32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18740" y="54965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Freeform 32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20010" y="54978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Freeform 32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20010" y="54978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Freeform 32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32710" y="55130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Freeform 32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42870" y="55232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Freeform 33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06040" y="54737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Freeform 33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52700" y="53695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Freeform 33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46350" y="53873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Freeform 33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40000" y="53721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Freeform 33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59050" y="54114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Freeform 33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74290" y="54381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Freeform 33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75560" y="54444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Freeform 33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75560" y="54444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Freeform 33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75560" y="54444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Freeform 33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34920" y="53543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Freeform 34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49220" y="54673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Freeform 34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25420" y="54254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Freeform 34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50820" y="55016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Freeform 34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8910" y="55156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Freeform 34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25420" y="55410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Freeform 34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80970" y="55676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Freeform 34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9700" y="55651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Freeform 34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9700" y="556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Freeform 34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4620" y="55600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Freeform 34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78760" y="54330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Freeform 35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28570" y="53809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Freeform 35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20950" y="53581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Freeform 35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39060" y="53860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Freeform 35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45410" y="53632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Freeform 35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73350" y="53454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Freeform 35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39390" y="53606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Freeform 35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68600" y="53568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Freeform 35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8910" y="54902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9" name="Group 368"/>
                <p:cNvGrpSpPr/>
                <p:nvPr/>
              </p:nvGrpSpPr>
              <p:grpSpPr>
                <a:xfrm>
                  <a:off x="2395220" y="5356860"/>
                  <a:ext cx="528321" cy="203201"/>
                  <a:chOff x="2395220" y="5356860"/>
                  <a:chExt cx="528321" cy="203201"/>
                </a:xfrm>
              </p:grpSpPr>
              <p:sp>
                <p:nvSpPr>
                  <p:cNvPr id="360" name="Freeform 35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395220" y="53568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Freeform 36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08910" y="53860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Freeform 36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32380" y="53835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Freeform 36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35580" y="54102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Freeform 36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84450" y="54660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Freeform 36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06980" y="53632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Freeform 36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22880" y="54902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Freeform 36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17140" y="54038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Freeform 36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17140" y="54038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0" name="Freeform 369">
                  <a:hlinkClick r:id="rId5" action="ppaction://hlinksldjump"/>
                </p:cNvPr>
                <p:cNvSpPr/>
                <p:nvPr/>
              </p:nvSpPr>
              <p:spPr>
                <a:xfrm>
                  <a:off x="2613660" y="54851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5" name="Group 384"/>
                <p:cNvGrpSpPr/>
                <p:nvPr/>
              </p:nvGrpSpPr>
              <p:grpSpPr>
                <a:xfrm>
                  <a:off x="2204720" y="5444490"/>
                  <a:ext cx="920751" cy="415291"/>
                  <a:chOff x="2204720" y="5444490"/>
                  <a:chExt cx="920751" cy="415291"/>
                </a:xfrm>
              </p:grpSpPr>
              <p:sp>
                <p:nvSpPr>
                  <p:cNvPr id="371" name="Freeform 37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68270" y="55143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Freeform 37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401570" y="56527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Freeform 37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575560" y="56527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Freeform 37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668270" y="56642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Freeform 374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405380" y="56781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Freeform 375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738120" y="56769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Freeform 376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390140" y="57048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reeform 377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818130" y="57518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reeform 378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910840" y="56349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360930" y="56413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Freeform 380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824480" y="55194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Freeform 381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858770" y="55778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Freeform 382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204720" y="54444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Freeform 383">
                    <a:hlinkClick r:id="rId5" action="ppaction://hlinksldjump"/>
                  </p:cNvPr>
                  <p:cNvSpPr/>
                  <p:nvPr/>
                </p:nvSpPr>
                <p:spPr>
                  <a:xfrm>
                    <a:off x="2227580" y="55372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86" name="Freeform 385">
                  <a:hlinkClick r:id="rId5" action="ppaction://hlinksldjump"/>
                </p:cNvPr>
                <p:cNvSpPr/>
                <p:nvPr/>
              </p:nvSpPr>
              <p:spPr>
                <a:xfrm>
                  <a:off x="2583180" y="49606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89" name="TextBox 388"/>
            <p:cNvSpPr txBox="1"/>
            <p:nvPr/>
          </p:nvSpPr>
          <p:spPr>
            <a:xfrm>
              <a:off x="2541905" y="59944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8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2023999" y="214249"/>
            <a:ext cx="1374902" cy="1421650"/>
            <a:chOff x="2023999" y="214249"/>
            <a:chExt cx="1374902" cy="1421650"/>
          </a:xfrm>
        </p:grpSpPr>
        <p:grpSp>
          <p:nvGrpSpPr>
            <p:cNvPr id="482" name="Group 481"/>
            <p:cNvGrpSpPr/>
            <p:nvPr/>
          </p:nvGrpSpPr>
          <p:grpSpPr>
            <a:xfrm>
              <a:off x="2023999" y="214249"/>
              <a:ext cx="1374902" cy="1374902"/>
              <a:chOff x="2023999" y="214249"/>
              <a:chExt cx="1374902" cy="1374902"/>
            </a:xfrm>
          </p:grpSpPr>
          <p:sp>
            <p:nvSpPr>
              <p:cNvPr id="391" name="Oval 390">
                <a:hlinkClick r:id="rId6" action="ppaction://hlinksldjump"/>
              </p:cNvPr>
              <p:cNvSpPr/>
              <p:nvPr/>
            </p:nvSpPr>
            <p:spPr>
              <a:xfrm>
                <a:off x="2023999" y="21424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EF2786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1" name="Group 480"/>
              <p:cNvGrpSpPr/>
              <p:nvPr/>
            </p:nvGrpSpPr>
            <p:grpSpPr>
              <a:xfrm>
                <a:off x="2028190" y="344170"/>
                <a:ext cx="1361441" cy="1022351"/>
                <a:chOff x="2028190" y="344170"/>
                <a:chExt cx="1361441" cy="1022351"/>
              </a:xfrm>
            </p:grpSpPr>
            <p:grpSp>
              <p:nvGrpSpPr>
                <p:cNvPr id="399" name="Group 398"/>
                <p:cNvGrpSpPr/>
                <p:nvPr/>
              </p:nvGrpSpPr>
              <p:grpSpPr>
                <a:xfrm>
                  <a:off x="2028190" y="405130"/>
                  <a:ext cx="1336041" cy="961391"/>
                  <a:chOff x="2028190" y="405130"/>
                  <a:chExt cx="1336041" cy="961391"/>
                </a:xfrm>
              </p:grpSpPr>
              <p:sp>
                <p:nvSpPr>
                  <p:cNvPr id="392" name="Freeform 39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190750" y="40513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Freeform 39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3298190" y="92075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Freeform 39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3277870" y="111760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Freeform 39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3239770" y="108839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Freeform 39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028190" y="87376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Freeform 39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179320" y="108585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Freeform 39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098040" y="90932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00" name="Freeform 399">
                  <a:hlinkClick r:id="rId6" action="ppaction://hlinksldjump"/>
                </p:cNvPr>
                <p:cNvSpPr/>
                <p:nvPr/>
              </p:nvSpPr>
              <p:spPr>
                <a:xfrm>
                  <a:off x="3239770" y="90551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18" name="Group 417"/>
                <p:cNvGrpSpPr/>
                <p:nvPr/>
              </p:nvGrpSpPr>
              <p:grpSpPr>
                <a:xfrm>
                  <a:off x="2428240" y="469900"/>
                  <a:ext cx="911861" cy="582931"/>
                  <a:chOff x="2428240" y="469900"/>
                  <a:chExt cx="911861" cy="582931"/>
                </a:xfrm>
              </p:grpSpPr>
              <p:sp>
                <p:nvSpPr>
                  <p:cNvPr id="401" name="Freeform 40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3241040" y="93726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reeform 40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428240" y="46990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Freeform 40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98420" y="72390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Freeform 40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0660" y="48133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Freeform 40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0660" y="63119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Freeform 40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45080" y="56769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Freeform 40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00350" y="57531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Freeform 40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95880" y="73152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Freeform 40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71750" y="72898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Freeform 40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7800" y="94996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Freeform 41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97480" y="92583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07640" y="93726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5260" y="94234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97480" y="87503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Freeform 41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5740" y="84074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Freeform 41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04770" y="73660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Freeform 41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23820" y="81661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3" name="Group 452"/>
                <p:cNvGrpSpPr/>
                <p:nvPr/>
              </p:nvGrpSpPr>
              <p:grpSpPr>
                <a:xfrm>
                  <a:off x="2559050" y="728980"/>
                  <a:ext cx="294641" cy="222251"/>
                  <a:chOff x="2559050" y="728980"/>
                  <a:chExt cx="294641" cy="222251"/>
                </a:xfrm>
              </p:grpSpPr>
              <p:sp>
                <p:nvSpPr>
                  <p:cNvPr id="419" name="Freeform 41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94940" y="88011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Freeform 41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56840" y="88011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Freeform 42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58110" y="88138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Freeform 42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58110" y="88138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Freeform 42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70810" y="89662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80970" y="90678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5" name="Freeform 42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44140" y="85725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reeform 42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90800" y="75311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Freeform 42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84450" y="77089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Freeform 42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78100" y="75565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Freeform 42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97150" y="79502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Freeform 42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12390" y="82169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Freeform 43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13660" y="82804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Freeform 43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13660" y="82804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reeform 43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13660" y="82804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reeform 43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73020" y="73787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eeform 43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87320" y="85090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reeform 43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63520" y="80899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reeform 43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88920" y="88519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eeform 43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7010" y="89916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Freeform 43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63520" y="92456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Freeform 43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9070" y="95123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Freeform 44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7800" y="94869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Freeform 44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7800" y="94996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Freeform 44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2720" y="94361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Freeform 44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16860" y="81661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Freeform 44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66670" y="76454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Freeform 44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59050" y="74168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Freeform 44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77160" y="76962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Freeform 44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83510" y="74676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Freeform 44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11450" y="72898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Freeform 44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77490" y="74422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Freeform 45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06700" y="74041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7010" y="87376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3" name="Group 462"/>
                <p:cNvGrpSpPr/>
                <p:nvPr/>
              </p:nvGrpSpPr>
              <p:grpSpPr>
                <a:xfrm>
                  <a:off x="2433320" y="740410"/>
                  <a:ext cx="528321" cy="203201"/>
                  <a:chOff x="2433320" y="740410"/>
                  <a:chExt cx="528321" cy="203201"/>
                </a:xfrm>
              </p:grpSpPr>
              <p:sp>
                <p:nvSpPr>
                  <p:cNvPr id="454" name="Freeform 45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433320" y="74041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Freeform 45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47010" y="76962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Freeform 45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70480" y="76708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Freeform 45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73680" y="79375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Freeform 45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22550" y="84963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Freeform 45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45080" y="74676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60980" y="87376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55240" y="78740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555240" y="78740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64" name="Freeform 463">
                  <a:hlinkClick r:id="rId6" action="ppaction://hlinksldjump"/>
                </p:cNvPr>
                <p:cNvSpPr/>
                <p:nvPr/>
              </p:nvSpPr>
              <p:spPr>
                <a:xfrm>
                  <a:off x="2651760" y="86868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9" name="Group 478"/>
                <p:cNvGrpSpPr/>
                <p:nvPr/>
              </p:nvGrpSpPr>
              <p:grpSpPr>
                <a:xfrm>
                  <a:off x="2242820" y="828040"/>
                  <a:ext cx="920751" cy="415291"/>
                  <a:chOff x="2242820" y="828040"/>
                  <a:chExt cx="920751" cy="415291"/>
                </a:xfrm>
              </p:grpSpPr>
              <p:sp>
                <p:nvSpPr>
                  <p:cNvPr id="465" name="Freeform 46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06370" y="89789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Freeform 46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439670" y="103632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Freeform 46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613660" y="103632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Freeform 46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06370" y="104775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Freeform 468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443480" y="106172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Freeform 469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776220" y="106045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Freeform 470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428240" y="108839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Freeform 471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56230" y="113538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Freeform 472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948940" y="101854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Freeform 473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399030" y="102489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Freeform 474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62580" y="90297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Freeform 475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896870" y="96139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Freeform 476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242820" y="82804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Freeform 477">
                    <a:hlinkClick r:id="rId6" action="ppaction://hlinksldjump"/>
                  </p:cNvPr>
                  <p:cNvSpPr/>
                  <p:nvPr/>
                </p:nvSpPr>
                <p:spPr>
                  <a:xfrm>
                    <a:off x="2265680" y="92075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80" name="Freeform 479">
                  <a:hlinkClick r:id="rId6" action="ppaction://hlinksldjump"/>
                </p:cNvPr>
                <p:cNvSpPr/>
                <p:nvPr/>
              </p:nvSpPr>
              <p:spPr>
                <a:xfrm>
                  <a:off x="2621280" y="34417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83" name="TextBox 482"/>
            <p:cNvSpPr txBox="1"/>
            <p:nvPr/>
          </p:nvSpPr>
          <p:spPr>
            <a:xfrm>
              <a:off x="2580005" y="13589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5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578" name="Group 577"/>
          <p:cNvGrpSpPr/>
          <p:nvPr/>
        </p:nvGrpSpPr>
        <p:grpSpPr>
          <a:xfrm>
            <a:off x="2011299" y="1744599"/>
            <a:ext cx="1374902" cy="1402600"/>
            <a:chOff x="2011299" y="1744599"/>
            <a:chExt cx="1374902" cy="1402600"/>
          </a:xfrm>
        </p:grpSpPr>
        <p:grpSp>
          <p:nvGrpSpPr>
            <p:cNvPr id="576" name="Group 575"/>
            <p:cNvGrpSpPr/>
            <p:nvPr/>
          </p:nvGrpSpPr>
          <p:grpSpPr>
            <a:xfrm>
              <a:off x="2011299" y="1744599"/>
              <a:ext cx="1374902" cy="1374902"/>
              <a:chOff x="2011299" y="1744599"/>
              <a:chExt cx="1374902" cy="1374902"/>
            </a:xfrm>
          </p:grpSpPr>
          <p:sp>
            <p:nvSpPr>
              <p:cNvPr id="485" name="Oval 484">
                <a:hlinkClick r:id="rId7" action="ppaction://hlinksldjump"/>
              </p:cNvPr>
              <p:cNvSpPr/>
              <p:nvPr/>
            </p:nvSpPr>
            <p:spPr>
              <a:xfrm>
                <a:off x="2011299" y="17445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5" name="Group 574"/>
              <p:cNvGrpSpPr/>
              <p:nvPr/>
            </p:nvGrpSpPr>
            <p:grpSpPr>
              <a:xfrm>
                <a:off x="2015490" y="1836420"/>
                <a:ext cx="1361441" cy="1022351"/>
                <a:chOff x="2015490" y="1836420"/>
                <a:chExt cx="1361441" cy="1022351"/>
              </a:xfrm>
            </p:grpSpPr>
            <p:grpSp>
              <p:nvGrpSpPr>
                <p:cNvPr id="493" name="Group 492"/>
                <p:cNvGrpSpPr/>
                <p:nvPr/>
              </p:nvGrpSpPr>
              <p:grpSpPr>
                <a:xfrm>
                  <a:off x="2015490" y="1897380"/>
                  <a:ext cx="1336041" cy="961391"/>
                  <a:chOff x="2015490" y="1897380"/>
                  <a:chExt cx="1336041" cy="961391"/>
                </a:xfrm>
              </p:grpSpPr>
              <p:sp>
                <p:nvSpPr>
                  <p:cNvPr id="486" name="Freeform 48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178050" y="18973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7" name="Freeform 48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3285490" y="24130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Freeform 48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3265170" y="26098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Freeform 48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3227070" y="25806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Freeform 48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015490" y="23660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Freeform 49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166620" y="25781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Freeform 49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085340" y="24015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4" name="Freeform 493">
                  <a:hlinkClick r:id="rId7" action="ppaction://hlinksldjump"/>
                </p:cNvPr>
                <p:cNvSpPr/>
                <p:nvPr/>
              </p:nvSpPr>
              <p:spPr>
                <a:xfrm>
                  <a:off x="3227070" y="23977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12" name="Group 511"/>
                <p:cNvGrpSpPr/>
                <p:nvPr/>
              </p:nvGrpSpPr>
              <p:grpSpPr>
                <a:xfrm>
                  <a:off x="2415540" y="1962150"/>
                  <a:ext cx="911861" cy="582931"/>
                  <a:chOff x="2415540" y="1962150"/>
                  <a:chExt cx="911861" cy="582931"/>
                </a:xfrm>
              </p:grpSpPr>
              <p:sp>
                <p:nvSpPr>
                  <p:cNvPr id="495" name="Freeform 49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3228340" y="24295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Freeform 49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415540" y="19621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Freeform 49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85720" y="22161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Freeform 49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27960" y="19735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Freeform 49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27960" y="21234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Freeform 49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32380" y="20599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Freeform 50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87650" y="20675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Freeform 50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83180" y="22237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3" name="Freeform 50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59050" y="22212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4" name="Freeform 50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5100" y="2442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Freeform 50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84780" y="24180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Freeform 50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94940" y="24295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Freeform 50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2560" y="24345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Freeform 50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84780" y="23672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Freeform 50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33040" y="23329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Freeform 50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92070" y="22288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Freeform 51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11120" y="23088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47" name="Group 546"/>
                <p:cNvGrpSpPr/>
                <p:nvPr/>
              </p:nvGrpSpPr>
              <p:grpSpPr>
                <a:xfrm>
                  <a:off x="2546350" y="2221230"/>
                  <a:ext cx="294641" cy="222251"/>
                  <a:chOff x="2546350" y="2221230"/>
                  <a:chExt cx="294641" cy="222251"/>
                </a:xfrm>
              </p:grpSpPr>
              <p:sp>
                <p:nvSpPr>
                  <p:cNvPr id="513" name="Freeform 51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82240" y="23723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Freeform 51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44140" y="23723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Freeform 51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45410" y="23736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Freeform 51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45410" y="23736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7" name="Freeform 51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58110" y="23888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Freeform 51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68270" y="23990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9" name="Freeform 51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31440" y="23495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0" name="Freeform 51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78100" y="22453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1" name="Freeform 52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71750" y="22631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65400" y="22479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Freeform 52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84450" y="22872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4" name="Freeform 52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99690" y="23139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5" name="Freeform 52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00960" y="23202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Freeform 52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00960" y="23202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reeform 52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00960" y="23202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Freeform 52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60320" y="22301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Freeform 52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74620" y="23431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Freeform 52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50820" y="23012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76220" y="23774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Freeform 53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34310" y="23914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Freeform 53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50820" y="24168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Freeform 53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6370" y="24434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Freeform 53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5100" y="24409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Freeform 53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5100" y="2442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Freeform 53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00020" y="24358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Freeform 53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804160" y="23088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reeform 53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53970" y="22567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Freeform 53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46350" y="22339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Freeform 54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64460" y="22618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Freeform 54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70810" y="22390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Freeform 54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98750" y="22212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Freeform 54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64790" y="22364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Freeform 54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94000" y="22326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Freeform 54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34310" y="23660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7" name="Group 556"/>
                <p:cNvGrpSpPr/>
                <p:nvPr/>
              </p:nvGrpSpPr>
              <p:grpSpPr>
                <a:xfrm>
                  <a:off x="2420620" y="2232660"/>
                  <a:ext cx="528321" cy="203201"/>
                  <a:chOff x="2420620" y="2232660"/>
                  <a:chExt cx="528321" cy="203201"/>
                </a:xfrm>
              </p:grpSpPr>
              <p:sp>
                <p:nvSpPr>
                  <p:cNvPr id="548" name="Freeform 54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420620" y="22326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Freeform 54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34310" y="22618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Freeform 54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57780" y="22593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Freeform 55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60980" y="22860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Freeform 55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09850" y="23418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3" name="Freeform 55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32380" y="22390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4" name="Freeform 55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48280" y="23660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Freeform 55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42540" y="22796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Freeform 55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542540" y="22796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58" name="Freeform 557">
                  <a:hlinkClick r:id="rId7" action="ppaction://hlinksldjump"/>
                </p:cNvPr>
                <p:cNvSpPr/>
                <p:nvPr/>
              </p:nvSpPr>
              <p:spPr>
                <a:xfrm>
                  <a:off x="2639060" y="23609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73" name="Group 572"/>
                <p:cNvGrpSpPr/>
                <p:nvPr/>
              </p:nvGrpSpPr>
              <p:grpSpPr>
                <a:xfrm>
                  <a:off x="2230120" y="2320290"/>
                  <a:ext cx="920751" cy="415291"/>
                  <a:chOff x="2230120" y="2320290"/>
                  <a:chExt cx="920751" cy="415291"/>
                </a:xfrm>
              </p:grpSpPr>
              <p:sp>
                <p:nvSpPr>
                  <p:cNvPr id="559" name="Freeform 55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93670" y="23901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Freeform 55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426970" y="25285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Freeform 56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00960" y="25285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Freeform 56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693670" y="25400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Freeform 562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430780" y="25539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4" name="Freeform 563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763520" y="25527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Freeform 564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415540" y="25806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Freeform 565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843530" y="26276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Freeform 566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936240" y="25107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Freeform 567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386330" y="25171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Freeform 568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849880" y="23952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Freeform 569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884170" y="24536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1" name="Freeform 570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230120" y="23202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2" name="Freeform 571">
                    <a:hlinkClick r:id="rId7" action="ppaction://hlinksldjump"/>
                  </p:cNvPr>
                  <p:cNvSpPr/>
                  <p:nvPr/>
                </p:nvSpPr>
                <p:spPr>
                  <a:xfrm>
                    <a:off x="2252980" y="24130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4" name="Freeform 573">
                  <a:hlinkClick r:id="rId7" action="ppaction://hlinksldjump"/>
                </p:cNvPr>
                <p:cNvSpPr/>
                <p:nvPr/>
              </p:nvSpPr>
              <p:spPr>
                <a:xfrm>
                  <a:off x="2608580" y="18364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77" name="TextBox 576"/>
            <p:cNvSpPr txBox="1"/>
            <p:nvPr/>
          </p:nvSpPr>
          <p:spPr>
            <a:xfrm>
              <a:off x="2567305" y="28702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6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672" name="Group 671"/>
          <p:cNvGrpSpPr/>
          <p:nvPr/>
        </p:nvGrpSpPr>
        <p:grpSpPr>
          <a:xfrm>
            <a:off x="1985899" y="3293999"/>
            <a:ext cx="1374902" cy="1428000"/>
            <a:chOff x="1985899" y="3293999"/>
            <a:chExt cx="1374902" cy="1428000"/>
          </a:xfrm>
        </p:grpSpPr>
        <p:grpSp>
          <p:nvGrpSpPr>
            <p:cNvPr id="670" name="Group 669"/>
            <p:cNvGrpSpPr/>
            <p:nvPr/>
          </p:nvGrpSpPr>
          <p:grpSpPr>
            <a:xfrm>
              <a:off x="1985899" y="3293999"/>
              <a:ext cx="1374902" cy="1374902"/>
              <a:chOff x="1985899" y="3293999"/>
              <a:chExt cx="1374902" cy="1374902"/>
            </a:xfrm>
          </p:grpSpPr>
          <p:sp>
            <p:nvSpPr>
              <p:cNvPr id="579" name="Oval 578">
                <a:hlinkClick r:id="rId8" action="ppaction://hlinksldjump"/>
              </p:cNvPr>
              <p:cNvSpPr/>
              <p:nvPr/>
            </p:nvSpPr>
            <p:spPr>
              <a:xfrm>
                <a:off x="1985899" y="32939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93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9" name="Group 668"/>
              <p:cNvGrpSpPr/>
              <p:nvPr/>
            </p:nvGrpSpPr>
            <p:grpSpPr>
              <a:xfrm>
                <a:off x="1990090" y="3411220"/>
                <a:ext cx="1361441" cy="1022351"/>
                <a:chOff x="1990090" y="3411220"/>
                <a:chExt cx="1361441" cy="1022351"/>
              </a:xfrm>
            </p:grpSpPr>
            <p:grpSp>
              <p:nvGrpSpPr>
                <p:cNvPr id="587" name="Group 586"/>
                <p:cNvGrpSpPr/>
                <p:nvPr/>
              </p:nvGrpSpPr>
              <p:grpSpPr>
                <a:xfrm>
                  <a:off x="1990090" y="3472180"/>
                  <a:ext cx="1336041" cy="961391"/>
                  <a:chOff x="1990090" y="3472180"/>
                  <a:chExt cx="1336041" cy="961391"/>
                </a:xfrm>
              </p:grpSpPr>
              <p:sp>
                <p:nvSpPr>
                  <p:cNvPr id="580" name="Freeform 57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152650" y="34721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1" name="Freeform 58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3260090" y="39878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2" name="Freeform 58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3239770" y="41846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3" name="Freeform 58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3201670" y="41554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Freeform 58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1990090" y="39408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5" name="Freeform 58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141220" y="41529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Freeform 58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059940" y="39763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88" name="Freeform 587">
                  <a:hlinkClick r:id="rId8" action="ppaction://hlinksldjump"/>
                </p:cNvPr>
                <p:cNvSpPr/>
                <p:nvPr/>
              </p:nvSpPr>
              <p:spPr>
                <a:xfrm>
                  <a:off x="3201670" y="39725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06" name="Group 605"/>
                <p:cNvGrpSpPr/>
                <p:nvPr/>
              </p:nvGrpSpPr>
              <p:grpSpPr>
                <a:xfrm>
                  <a:off x="2390140" y="3536950"/>
                  <a:ext cx="911861" cy="582931"/>
                  <a:chOff x="2390140" y="3536950"/>
                  <a:chExt cx="911861" cy="582931"/>
                </a:xfrm>
              </p:grpSpPr>
              <p:sp>
                <p:nvSpPr>
                  <p:cNvPr id="589" name="Freeform 58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3202940" y="40043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0" name="Freeform 58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390140" y="35369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1" name="Freeform 59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60320" y="37909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2" name="Freeform 59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2560" y="35483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3" name="Freeform 59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2560" y="36982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4" name="Freeform 59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06980" y="36347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5" name="Freeform 59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62250" y="36423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6" name="Freeform 59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57780" y="37985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7" name="Freeform 59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33650" y="37960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8" name="Freeform 59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9700" y="40170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9" name="Freeform 59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59380" y="39928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0" name="Freeform 59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69540" y="40043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1" name="Freeform 60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7160" y="40093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2" name="Freeform 60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59380" y="39420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3" name="Freeform 60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7640" y="39077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4" name="Freeform 60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66670" y="38036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5" name="Freeform 60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85720" y="38836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1" name="Group 640"/>
                <p:cNvGrpSpPr/>
                <p:nvPr/>
              </p:nvGrpSpPr>
              <p:grpSpPr>
                <a:xfrm>
                  <a:off x="2520950" y="3796030"/>
                  <a:ext cx="294641" cy="222251"/>
                  <a:chOff x="2520950" y="3796030"/>
                  <a:chExt cx="294641" cy="222251"/>
                </a:xfrm>
              </p:grpSpPr>
              <p:sp>
                <p:nvSpPr>
                  <p:cNvPr id="607" name="Freeform 60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56840" y="39471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8" name="Freeform 60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18740" y="39471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9" name="Freeform 60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20010" y="39484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0" name="Freeform 60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20010" y="39484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1" name="Freeform 61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32710" y="39636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2" name="Freeform 61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42870" y="39738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3" name="Freeform 61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06040" y="39243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4" name="Freeform 61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52700" y="38201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Freeform 61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46350" y="38379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Freeform 61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40000" y="38227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7" name="Freeform 61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59050" y="38620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8" name="Freeform 61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74290" y="38887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9" name="Freeform 61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75560" y="38950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0" name="Freeform 61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75560" y="38950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1" name="Freeform 62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75560" y="38950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2" name="Freeform 62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34920" y="38049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3" name="Freeform 62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49220" y="39179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4" name="Freeform 62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25420" y="38760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Freeform 62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50820" y="39522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Freeform 62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8910" y="39662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Freeform 62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25420" y="39916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Freeform 62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80970" y="40182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Freeform 62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9700" y="40157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Freeform 62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9700" y="40170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Freeform 63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4620" y="40106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Freeform 63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78760" y="38836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Freeform 63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28570" y="38315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4" name="Freeform 63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20950" y="38087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Freeform 63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39060" y="38366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Freeform 63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45410" y="38138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7" name="Freeform 63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73350" y="37960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8" name="Freeform 63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39390" y="38112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9" name="Freeform 63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68600" y="38074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0" name="Freeform 63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8910" y="39408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51" name="Group 650"/>
                <p:cNvGrpSpPr/>
                <p:nvPr/>
              </p:nvGrpSpPr>
              <p:grpSpPr>
                <a:xfrm>
                  <a:off x="2395220" y="3807460"/>
                  <a:ext cx="528321" cy="203201"/>
                  <a:chOff x="2395220" y="3807460"/>
                  <a:chExt cx="528321" cy="203201"/>
                </a:xfrm>
              </p:grpSpPr>
              <p:sp>
                <p:nvSpPr>
                  <p:cNvPr id="642" name="Freeform 64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395220" y="38074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3" name="Freeform 64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08910" y="38366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4" name="Freeform 64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32380" y="38341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5" name="Freeform 64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35580" y="38608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6" name="Freeform 64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84450" y="39166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7" name="Freeform 64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06980" y="38138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8" name="Freeform 64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22880" y="39408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9" name="Freeform 64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17140" y="38544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0" name="Freeform 64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17140" y="38544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52" name="Freeform 651">
                  <a:hlinkClick r:id="rId8" action="ppaction://hlinksldjump"/>
                </p:cNvPr>
                <p:cNvSpPr/>
                <p:nvPr/>
              </p:nvSpPr>
              <p:spPr>
                <a:xfrm>
                  <a:off x="2613660" y="39357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7" name="Group 666"/>
                <p:cNvGrpSpPr/>
                <p:nvPr/>
              </p:nvGrpSpPr>
              <p:grpSpPr>
                <a:xfrm>
                  <a:off x="2204720" y="3895090"/>
                  <a:ext cx="920751" cy="415291"/>
                  <a:chOff x="2204720" y="3895090"/>
                  <a:chExt cx="920751" cy="415291"/>
                </a:xfrm>
              </p:grpSpPr>
              <p:sp>
                <p:nvSpPr>
                  <p:cNvPr id="653" name="Freeform 65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68270" y="39649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4" name="Freeform 65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401570" y="41033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Freeform 65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575560" y="41033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Freeform 65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668270" y="41148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7" name="Freeform 656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405380" y="41287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8" name="Freeform 657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738120" y="41275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Freeform 658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390140" y="41554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Freeform 659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818130" y="42024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1" name="Freeform 660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910840" y="40855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2" name="Freeform 661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360930" y="40919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3" name="Freeform 662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824480" y="39700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4" name="Freeform 663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858770" y="40284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5" name="Freeform 664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204720" y="38950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6" name="Freeform 665">
                    <a:hlinkClick r:id="rId8" action="ppaction://hlinksldjump"/>
                  </p:cNvPr>
                  <p:cNvSpPr/>
                  <p:nvPr/>
                </p:nvSpPr>
                <p:spPr>
                  <a:xfrm>
                    <a:off x="2227580" y="39878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8" name="Freeform 667">
                  <a:hlinkClick r:id="rId8" action="ppaction://hlinksldjump"/>
                </p:cNvPr>
                <p:cNvSpPr/>
                <p:nvPr/>
              </p:nvSpPr>
              <p:spPr>
                <a:xfrm>
                  <a:off x="2583180" y="34112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71" name="TextBox 670"/>
            <p:cNvSpPr txBox="1"/>
            <p:nvPr/>
          </p:nvSpPr>
          <p:spPr>
            <a:xfrm>
              <a:off x="2554605" y="44450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7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766" name="Group 765"/>
          <p:cNvGrpSpPr/>
          <p:nvPr/>
        </p:nvGrpSpPr>
        <p:grpSpPr>
          <a:xfrm>
            <a:off x="3509899" y="5732399"/>
            <a:ext cx="1374902" cy="1415300"/>
            <a:chOff x="3509899" y="5732399"/>
            <a:chExt cx="1374902" cy="1415300"/>
          </a:xfrm>
        </p:grpSpPr>
        <p:grpSp>
          <p:nvGrpSpPr>
            <p:cNvPr id="764" name="Group 763"/>
            <p:cNvGrpSpPr/>
            <p:nvPr/>
          </p:nvGrpSpPr>
          <p:grpSpPr>
            <a:xfrm>
              <a:off x="3509899" y="5732399"/>
              <a:ext cx="1374902" cy="1374902"/>
              <a:chOff x="3509899" y="5732399"/>
              <a:chExt cx="1374902" cy="1374902"/>
            </a:xfrm>
          </p:grpSpPr>
          <p:sp>
            <p:nvSpPr>
              <p:cNvPr id="673" name="Oval 672">
                <a:hlinkClick r:id="rId9" action="ppaction://hlinksldjump"/>
              </p:cNvPr>
              <p:cNvSpPr/>
              <p:nvPr/>
            </p:nvSpPr>
            <p:spPr>
              <a:xfrm>
                <a:off x="3509899" y="57323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CB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63" name="Group 762"/>
              <p:cNvGrpSpPr/>
              <p:nvPr/>
            </p:nvGrpSpPr>
            <p:grpSpPr>
              <a:xfrm>
                <a:off x="3514090" y="5862320"/>
                <a:ext cx="1361441" cy="1022351"/>
                <a:chOff x="3514090" y="5862320"/>
                <a:chExt cx="1361441" cy="1022351"/>
              </a:xfrm>
            </p:grpSpPr>
            <p:grpSp>
              <p:nvGrpSpPr>
                <p:cNvPr id="681" name="Group 680"/>
                <p:cNvGrpSpPr/>
                <p:nvPr/>
              </p:nvGrpSpPr>
              <p:grpSpPr>
                <a:xfrm>
                  <a:off x="3514090" y="5923280"/>
                  <a:ext cx="1336041" cy="961391"/>
                  <a:chOff x="3514090" y="5923280"/>
                  <a:chExt cx="1336041" cy="961391"/>
                </a:xfrm>
              </p:grpSpPr>
              <p:sp>
                <p:nvSpPr>
                  <p:cNvPr id="674" name="Freeform 67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676650" y="59232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" name="Freeform 67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784090" y="64389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" name="Freeform 67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763770" y="66357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" name="Freeform 67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725670" y="66065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" name="Freeform 67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514090" y="63919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" name="Freeform 67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665220" y="66040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" name="Freeform 67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583940" y="64274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82" name="Freeform 681">
                  <a:hlinkClick r:id="rId9" action="ppaction://hlinksldjump"/>
                </p:cNvPr>
                <p:cNvSpPr/>
                <p:nvPr/>
              </p:nvSpPr>
              <p:spPr>
                <a:xfrm>
                  <a:off x="4725670" y="64236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0" name="Group 699"/>
                <p:cNvGrpSpPr/>
                <p:nvPr/>
              </p:nvGrpSpPr>
              <p:grpSpPr>
                <a:xfrm>
                  <a:off x="3914140" y="5988050"/>
                  <a:ext cx="911861" cy="582931"/>
                  <a:chOff x="3914140" y="5988050"/>
                  <a:chExt cx="911861" cy="582931"/>
                </a:xfrm>
              </p:grpSpPr>
              <p:sp>
                <p:nvSpPr>
                  <p:cNvPr id="683" name="Freeform 68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726940" y="64554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4" name="Freeform 68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914140" y="59880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5" name="Freeform 68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84320" y="62420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6" name="Freeform 68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26560" y="59994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7" name="Freeform 68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26560" y="61493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Freeform 68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30980" y="60858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Freeform 68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86250" y="60934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0" name="Freeform 68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81780" y="62496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1" name="Freeform 69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57650" y="62471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2" name="Freeform 69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03700" y="6468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3" name="Freeform 69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83380" y="64439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4" name="Freeform 69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93540" y="64554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5" name="Freeform 69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01160" y="64604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6" name="Freeform 69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83380" y="63931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7" name="Freeform 69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31640" y="63588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8" name="Freeform 69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0670" y="62547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" name="Freeform 69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09720" y="63347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5" name="Group 734"/>
                <p:cNvGrpSpPr/>
                <p:nvPr/>
              </p:nvGrpSpPr>
              <p:grpSpPr>
                <a:xfrm>
                  <a:off x="4044950" y="6247130"/>
                  <a:ext cx="294641" cy="222251"/>
                  <a:chOff x="4044950" y="6247130"/>
                  <a:chExt cx="294641" cy="222251"/>
                </a:xfrm>
              </p:grpSpPr>
              <p:sp>
                <p:nvSpPr>
                  <p:cNvPr id="701" name="Freeform 70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80840" y="63982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" name="Freeform 70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42740" y="63982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" name="Freeform 70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44010" y="63995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" name="Freeform 70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44010" y="63995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" name="Freeform 70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56710" y="64147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" name="Freeform 70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66870" y="64249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7" name="Freeform 70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30040" y="63754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8" name="Freeform 70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76700" y="62712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9" name="Freeform 70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70350" y="62890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0" name="Freeform 70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64000" y="62738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1" name="Freeform 71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83050" y="63131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2" name="Freeform 71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8290" y="63398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3" name="Freeform 71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9560" y="63461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4" name="Freeform 71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9560" y="63461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5" name="Freeform 71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9560" y="63461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6" name="Freeform 71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58920" y="62560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7" name="Freeform 71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73220" y="63690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8" name="Freeform 71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49420" y="63271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9" name="Freeform 71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74820" y="64033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0" name="Freeform 71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32910" y="64173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1" name="Freeform 72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49420" y="64427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2" name="Freeform 72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04970" y="64693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3" name="Freeform 72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03700" y="64668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4" name="Freeform 72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03700" y="6468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5" name="Freeform 72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98620" y="64617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6" name="Freeform 72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302760" y="63347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7" name="Freeform 72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52570" y="62826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" name="Freeform 72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44950" y="62598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" name="Freeform 72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63060" y="62877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" name="Freeform 72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69410" y="62649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" name="Freeform 73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97350" y="62471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" name="Freeform 73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63390" y="62623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" name="Freeform 73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92600" y="62585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" name="Freeform 73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32910" y="63919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5" name="Group 744"/>
                <p:cNvGrpSpPr/>
                <p:nvPr/>
              </p:nvGrpSpPr>
              <p:grpSpPr>
                <a:xfrm>
                  <a:off x="3919220" y="6258560"/>
                  <a:ext cx="528321" cy="203201"/>
                  <a:chOff x="3919220" y="6258560"/>
                  <a:chExt cx="528321" cy="203201"/>
                </a:xfrm>
              </p:grpSpPr>
              <p:sp>
                <p:nvSpPr>
                  <p:cNvPr id="736" name="Freeform 73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919220" y="62585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" name="Freeform 73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32910" y="62877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" name="Freeform 73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56380" y="62852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" name="Freeform 73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59580" y="63119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" name="Freeform 73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08450" y="63677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" name="Freeform 74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30980" y="62649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" name="Freeform 74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46880" y="63919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" name="Freeform 74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41140" y="63055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" name="Freeform 74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41140" y="63055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46" name="Freeform 745">
                  <a:hlinkClick r:id="rId9" action="ppaction://hlinksldjump"/>
                </p:cNvPr>
                <p:cNvSpPr/>
                <p:nvPr/>
              </p:nvSpPr>
              <p:spPr>
                <a:xfrm>
                  <a:off x="4137660" y="63868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1" name="Group 760"/>
                <p:cNvGrpSpPr/>
                <p:nvPr/>
              </p:nvGrpSpPr>
              <p:grpSpPr>
                <a:xfrm>
                  <a:off x="3728720" y="6346190"/>
                  <a:ext cx="920751" cy="415291"/>
                  <a:chOff x="3728720" y="6346190"/>
                  <a:chExt cx="920751" cy="415291"/>
                </a:xfrm>
              </p:grpSpPr>
              <p:sp>
                <p:nvSpPr>
                  <p:cNvPr id="747" name="Freeform 74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92270" y="64160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" name="Freeform 74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925570" y="65544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" name="Freeform 74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099560" y="65544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192270" y="65659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929380" y="65798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262120" y="65786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3" name="Freeform 752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914140" y="66065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4" name="Freeform 753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342130" y="66535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5" name="Freeform 754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434840" y="65366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6" name="Freeform 755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884930" y="65430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" name="Freeform 756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348480" y="64211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4382770" y="64795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728720" y="63461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hlinkClick r:id="rId9" action="ppaction://hlinksldjump"/>
                  </p:cNvPr>
                  <p:cNvSpPr/>
                  <p:nvPr/>
                </p:nvSpPr>
                <p:spPr>
                  <a:xfrm>
                    <a:off x="3751580" y="64389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62" name="Freeform 761">
                  <a:hlinkClick r:id="rId9" action="ppaction://hlinksldjump"/>
                </p:cNvPr>
                <p:cNvSpPr/>
                <p:nvPr/>
              </p:nvSpPr>
              <p:spPr>
                <a:xfrm>
                  <a:off x="4107180" y="58623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65" name="TextBox 764"/>
            <p:cNvSpPr txBox="1"/>
            <p:nvPr/>
          </p:nvSpPr>
          <p:spPr>
            <a:xfrm>
              <a:off x="4015105" y="68707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12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860" name="Group 859"/>
          <p:cNvGrpSpPr/>
          <p:nvPr/>
        </p:nvGrpSpPr>
        <p:grpSpPr>
          <a:xfrm>
            <a:off x="3547999" y="1071499"/>
            <a:ext cx="1378332" cy="1415300"/>
            <a:chOff x="3547999" y="1071499"/>
            <a:chExt cx="1378332" cy="1415300"/>
          </a:xfrm>
        </p:grpSpPr>
        <p:grpSp>
          <p:nvGrpSpPr>
            <p:cNvPr id="858" name="Group 857"/>
            <p:cNvGrpSpPr/>
            <p:nvPr/>
          </p:nvGrpSpPr>
          <p:grpSpPr>
            <a:xfrm>
              <a:off x="3547999" y="1071499"/>
              <a:ext cx="1378332" cy="1374902"/>
              <a:chOff x="3547999" y="1071499"/>
              <a:chExt cx="1378332" cy="1374902"/>
            </a:xfrm>
          </p:grpSpPr>
          <p:sp>
            <p:nvSpPr>
              <p:cNvPr id="767" name="Oval 766">
                <a:hlinkClick r:id="rId10" action="ppaction://hlinksldjump"/>
              </p:cNvPr>
              <p:cNvSpPr/>
              <p:nvPr/>
            </p:nvSpPr>
            <p:spPr>
              <a:xfrm>
                <a:off x="3547999" y="10714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FF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57" name="Group 856"/>
              <p:cNvGrpSpPr/>
              <p:nvPr/>
            </p:nvGrpSpPr>
            <p:grpSpPr>
              <a:xfrm>
                <a:off x="3564890" y="1176020"/>
                <a:ext cx="1361441" cy="1022351"/>
                <a:chOff x="3564890" y="1176020"/>
                <a:chExt cx="1361441" cy="1022351"/>
              </a:xfrm>
            </p:grpSpPr>
            <p:grpSp>
              <p:nvGrpSpPr>
                <p:cNvPr id="775" name="Group 774"/>
                <p:cNvGrpSpPr/>
                <p:nvPr/>
              </p:nvGrpSpPr>
              <p:grpSpPr>
                <a:xfrm>
                  <a:off x="3564890" y="1236980"/>
                  <a:ext cx="1336041" cy="961391"/>
                  <a:chOff x="3564890" y="1236980"/>
                  <a:chExt cx="1336041" cy="961391"/>
                </a:xfrm>
              </p:grpSpPr>
              <p:sp>
                <p:nvSpPr>
                  <p:cNvPr id="768" name="Freeform 76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727450" y="12369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9" name="Freeform 76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834890" y="17526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0" name="Freeform 76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814570" y="19494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1" name="Freeform 77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776470" y="19202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2" name="Freeform 77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564890" y="17056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3" name="Freeform 77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716020" y="19177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4" name="Freeform 77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634740" y="17411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6" name="Freeform 775">
                  <a:hlinkClick r:id="rId10" action="ppaction://hlinksldjump"/>
                </p:cNvPr>
                <p:cNvSpPr/>
                <p:nvPr/>
              </p:nvSpPr>
              <p:spPr>
                <a:xfrm>
                  <a:off x="4776470" y="17373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4" name="Group 793"/>
                <p:cNvGrpSpPr/>
                <p:nvPr/>
              </p:nvGrpSpPr>
              <p:grpSpPr>
                <a:xfrm>
                  <a:off x="3964940" y="1301750"/>
                  <a:ext cx="911861" cy="582931"/>
                  <a:chOff x="3964940" y="1301750"/>
                  <a:chExt cx="911861" cy="582931"/>
                </a:xfrm>
              </p:grpSpPr>
              <p:sp>
                <p:nvSpPr>
                  <p:cNvPr id="777" name="Freeform 77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777740" y="17691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8" name="Freeform 77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64940" y="13017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9" name="Freeform 77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35120" y="15557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0" name="Freeform 77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77360" y="13131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" name="Freeform 78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77360" y="14630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" name="Freeform 78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081780" y="13995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" name="Freeform 78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37050" y="14071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" name="Freeform 78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32580" y="15633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" name="Freeform 78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08450" y="15608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" name="Freeform 78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54500" y="17818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" name="Freeform 78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34180" y="17576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" name="Freeform 78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44340" y="17691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" name="Freeform 78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51960" y="17741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" name="Freeform 78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34180" y="17068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" name="Freeform 79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82440" y="16725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" name="Freeform 79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41470" y="15684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" name="Freeform 79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60520" y="16484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9" name="Group 828"/>
                <p:cNvGrpSpPr/>
                <p:nvPr/>
              </p:nvGrpSpPr>
              <p:grpSpPr>
                <a:xfrm>
                  <a:off x="4095750" y="1560830"/>
                  <a:ext cx="294641" cy="222251"/>
                  <a:chOff x="4095750" y="1560830"/>
                  <a:chExt cx="294641" cy="222251"/>
                </a:xfrm>
              </p:grpSpPr>
              <p:sp>
                <p:nvSpPr>
                  <p:cNvPr id="795" name="Freeform 79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31640" y="17119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" name="Freeform 79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93540" y="17119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" name="Freeform 79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94810" y="17132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" name="Freeform 79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94810" y="17132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" name="Freeform 79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07510" y="17284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" name="Freeform 79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17670" y="17386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" name="Freeform 80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80840" y="16891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2" name="Freeform 80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27500" y="15849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3" name="Freeform 80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21150" y="16027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4" name="Freeform 80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14800" y="15875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5" name="Freeform 80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33850" y="16268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6" name="Freeform 80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49090" y="16535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7" name="Freeform 80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50360" y="16598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8" name="Freeform 80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50360" y="16598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Freeform 80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50360" y="16598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0" name="Freeform 80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09720" y="15697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1" name="Freeform 81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24020" y="16827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Freeform 81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00220" y="16408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Freeform 81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25620" y="17170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4" name="Freeform 81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83710" y="17310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" name="Freeform 81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00220" y="17564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" name="Freeform 81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55770" y="17830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" name="Freeform 81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54500" y="17805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" name="Freeform 81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54500" y="17818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" name="Freeform 81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49420" y="17754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Freeform 81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53560" y="16484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" name="Freeform 82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03370" y="15963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Freeform 82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095750" y="15735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Freeform 82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13860" y="16014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4" name="Freeform 82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20210" y="15786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Freeform 82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48150" y="15608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6" name="Freeform 82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14190" y="15760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Freeform 82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43400" y="15722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8" name="Freeform 82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83710" y="17056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9" name="Group 838"/>
                <p:cNvGrpSpPr/>
                <p:nvPr/>
              </p:nvGrpSpPr>
              <p:grpSpPr>
                <a:xfrm>
                  <a:off x="3970020" y="1572260"/>
                  <a:ext cx="528321" cy="203201"/>
                  <a:chOff x="3970020" y="1572260"/>
                  <a:chExt cx="528321" cy="203201"/>
                </a:xfrm>
              </p:grpSpPr>
              <p:sp>
                <p:nvSpPr>
                  <p:cNvPr id="830" name="Freeform 82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70020" y="15722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1" name="Freeform 83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83710" y="16014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2" name="Freeform 83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07180" y="15989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3" name="Freeform 83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10380" y="16256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4" name="Freeform 83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59250" y="16814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5" name="Freeform 83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081780" y="15786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6" name="Freeform 83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97680" y="17056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Freeform 83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091940" y="16192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Freeform 83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091940" y="16192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0" name="Freeform 839">
                  <a:hlinkClick r:id="rId10" action="ppaction://hlinksldjump"/>
                </p:cNvPr>
                <p:cNvSpPr/>
                <p:nvPr/>
              </p:nvSpPr>
              <p:spPr>
                <a:xfrm>
                  <a:off x="4188460" y="17005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55" name="Group 854"/>
                <p:cNvGrpSpPr/>
                <p:nvPr/>
              </p:nvGrpSpPr>
              <p:grpSpPr>
                <a:xfrm>
                  <a:off x="3779520" y="1659890"/>
                  <a:ext cx="920751" cy="415291"/>
                  <a:chOff x="3779520" y="1659890"/>
                  <a:chExt cx="920751" cy="415291"/>
                </a:xfrm>
              </p:grpSpPr>
              <p:sp>
                <p:nvSpPr>
                  <p:cNvPr id="841" name="Freeform 84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43070" y="17297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2" name="Freeform 84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76370" y="18681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Freeform 84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150360" y="18681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" name="Freeform 84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243070" y="18796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" name="Freeform 844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80180" y="18935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Freeform 845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12920" y="18923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Freeform 846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64940" y="19202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Freeform 847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92930" y="19672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" name="Freeform 848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485640" y="18503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" name="Freeform 849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935730" y="18567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" name="Freeform 850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399280" y="17348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" name="Freeform 851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4433570" y="17932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Freeform 852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779520" y="16598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" name="Freeform 853">
                    <a:hlinkClick r:id="rId10" action="ppaction://hlinksldjump"/>
                  </p:cNvPr>
                  <p:cNvSpPr/>
                  <p:nvPr/>
                </p:nvSpPr>
                <p:spPr>
                  <a:xfrm>
                    <a:off x="3802380" y="17526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56" name="Freeform 855">
                  <a:hlinkClick r:id="rId10" action="ppaction://hlinksldjump"/>
                </p:cNvPr>
                <p:cNvSpPr/>
                <p:nvPr/>
              </p:nvSpPr>
              <p:spPr>
                <a:xfrm>
                  <a:off x="4157980" y="11760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59" name="TextBox 858"/>
            <p:cNvSpPr txBox="1"/>
            <p:nvPr/>
          </p:nvSpPr>
          <p:spPr>
            <a:xfrm>
              <a:off x="4129405" y="22098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9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954" name="Group 953"/>
          <p:cNvGrpSpPr/>
          <p:nvPr/>
        </p:nvGrpSpPr>
        <p:grpSpPr>
          <a:xfrm>
            <a:off x="3547999" y="2608199"/>
            <a:ext cx="1374902" cy="1415300"/>
            <a:chOff x="3547999" y="2608199"/>
            <a:chExt cx="1374902" cy="1415300"/>
          </a:xfrm>
        </p:grpSpPr>
        <p:grpSp>
          <p:nvGrpSpPr>
            <p:cNvPr id="952" name="Group 951"/>
            <p:cNvGrpSpPr/>
            <p:nvPr/>
          </p:nvGrpSpPr>
          <p:grpSpPr>
            <a:xfrm>
              <a:off x="3547999" y="2608199"/>
              <a:ext cx="1374902" cy="1374902"/>
              <a:chOff x="3547999" y="2608199"/>
              <a:chExt cx="1374902" cy="1374902"/>
            </a:xfrm>
          </p:grpSpPr>
          <p:sp>
            <p:nvSpPr>
              <p:cNvPr id="861" name="Oval 860">
                <a:hlinkClick r:id="rId11" action="ppaction://hlinksldjump"/>
              </p:cNvPr>
              <p:cNvSpPr/>
              <p:nvPr/>
            </p:nvSpPr>
            <p:spPr>
              <a:xfrm>
                <a:off x="3547999" y="26081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51" name="Group 950"/>
              <p:cNvGrpSpPr/>
              <p:nvPr/>
            </p:nvGrpSpPr>
            <p:grpSpPr>
              <a:xfrm>
                <a:off x="3552190" y="2738120"/>
                <a:ext cx="1361441" cy="1022351"/>
                <a:chOff x="3552190" y="2738120"/>
                <a:chExt cx="1361441" cy="1022351"/>
              </a:xfrm>
            </p:grpSpPr>
            <p:grpSp>
              <p:nvGrpSpPr>
                <p:cNvPr id="869" name="Group 868"/>
                <p:cNvGrpSpPr/>
                <p:nvPr/>
              </p:nvGrpSpPr>
              <p:grpSpPr>
                <a:xfrm>
                  <a:off x="3552190" y="2799080"/>
                  <a:ext cx="1336041" cy="961391"/>
                  <a:chOff x="3552190" y="2799080"/>
                  <a:chExt cx="1336041" cy="961391"/>
                </a:xfrm>
              </p:grpSpPr>
              <p:sp>
                <p:nvSpPr>
                  <p:cNvPr id="862" name="Freeform 86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714750" y="27990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" name="Freeform 86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822190" y="33147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" name="Freeform 86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801870" y="35115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" name="Freeform 86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763770" y="34823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Freeform 86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552190" y="32677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Freeform 86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703320" y="34798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Freeform 86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622040" y="33032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70" name="Freeform 869">
                  <a:hlinkClick r:id="rId11" action="ppaction://hlinksldjump"/>
                </p:cNvPr>
                <p:cNvSpPr/>
                <p:nvPr/>
              </p:nvSpPr>
              <p:spPr>
                <a:xfrm>
                  <a:off x="4763770" y="32994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88" name="Group 887"/>
                <p:cNvGrpSpPr/>
                <p:nvPr/>
              </p:nvGrpSpPr>
              <p:grpSpPr>
                <a:xfrm>
                  <a:off x="3952240" y="2863850"/>
                  <a:ext cx="911861" cy="582931"/>
                  <a:chOff x="3952240" y="2863850"/>
                  <a:chExt cx="911861" cy="582931"/>
                </a:xfrm>
              </p:grpSpPr>
              <p:sp>
                <p:nvSpPr>
                  <p:cNvPr id="871" name="Freeform 87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765040" y="33312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" name="Freeform 87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52240" y="28638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" name="Freeform 87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22420" y="31178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" name="Freeform 87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64660" y="28752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" name="Freeform 87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64660" y="30251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" name="Freeform 87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69080" y="29616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" name="Freeform 87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24350" y="29692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" name="Freeform 87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19880" y="31254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Freeform 87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95750" y="31229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Freeform 87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41800" y="3343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Freeform 88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21480" y="33197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Freeform 88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1640" y="33312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Freeform 88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9260" y="33362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Freeform 88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21480" y="32689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Freeform 88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69740" y="32346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6" name="Freeform 88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28770" y="31305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7" name="Freeform 88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47820" y="32105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3" name="Group 922"/>
                <p:cNvGrpSpPr/>
                <p:nvPr/>
              </p:nvGrpSpPr>
              <p:grpSpPr>
                <a:xfrm>
                  <a:off x="4083050" y="3122930"/>
                  <a:ext cx="294641" cy="222251"/>
                  <a:chOff x="4083050" y="3122930"/>
                  <a:chExt cx="294641" cy="222251"/>
                </a:xfrm>
              </p:grpSpPr>
              <p:sp>
                <p:nvSpPr>
                  <p:cNvPr id="889" name="Freeform 88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18940" y="32740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0" name="Freeform 88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80840" y="32740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1" name="Freeform 89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82110" y="32753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2" name="Freeform 89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82110" y="32753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3" name="Freeform 89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94810" y="32905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4" name="Freeform 89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04970" y="33007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5" name="Freeform 89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68140" y="32512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6" name="Freeform 89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14800" y="31470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7" name="Freeform 89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08450" y="31648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8" name="Freeform 89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02100" y="31496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9" name="Freeform 89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21150" y="31889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0" name="Freeform 89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36390" y="32156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1" name="Freeform 90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37660" y="32219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2" name="Freeform 90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37660" y="32219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" name="Freeform 90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37660" y="32219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" name="Freeform 90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97020" y="31318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" name="Freeform 90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11320" y="32448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" name="Freeform 90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87520" y="32029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" name="Freeform 90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12920" y="32791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" name="Freeform 90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71010" y="32931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" name="Freeform 90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87520" y="33185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" name="Freeform 90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43070" y="33451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" name="Freeform 91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41800" y="33426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" name="Freeform 91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41800" y="3343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" name="Freeform 91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6720" y="33375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" name="Freeform 91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40860" y="32105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" name="Freeform 91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90670" y="31584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" name="Freeform 91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83050" y="31356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" name="Freeform 91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01160" y="31635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" name="Freeform 91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07510" y="31407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" name="Freeform 91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5450" y="31229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" name="Freeform 91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01490" y="31381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" name="Freeform 92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30700" y="31343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" name="Freeform 92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71010" y="32677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3" name="Group 932"/>
                <p:cNvGrpSpPr/>
                <p:nvPr/>
              </p:nvGrpSpPr>
              <p:grpSpPr>
                <a:xfrm>
                  <a:off x="3957320" y="3134360"/>
                  <a:ext cx="528321" cy="203201"/>
                  <a:chOff x="3957320" y="3134360"/>
                  <a:chExt cx="528321" cy="203201"/>
                </a:xfrm>
              </p:grpSpPr>
              <p:sp>
                <p:nvSpPr>
                  <p:cNvPr id="924" name="Freeform 92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57320" y="31343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" name="Freeform 92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71010" y="31635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" name="Freeform 92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94480" y="31610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" name="Freeform 92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97680" y="31877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" name="Freeform 92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46550" y="32435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" name="Freeform 92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69080" y="31407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" name="Freeform 92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84980" y="32677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" name="Freeform 93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79240" y="31813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2" name="Freeform 93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079240" y="31813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34" name="Freeform 933">
                  <a:hlinkClick r:id="rId11" action="ppaction://hlinksldjump"/>
                </p:cNvPr>
                <p:cNvSpPr/>
                <p:nvPr/>
              </p:nvSpPr>
              <p:spPr>
                <a:xfrm>
                  <a:off x="4175760" y="32626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49" name="Group 948"/>
                <p:cNvGrpSpPr/>
                <p:nvPr/>
              </p:nvGrpSpPr>
              <p:grpSpPr>
                <a:xfrm>
                  <a:off x="3766820" y="3221990"/>
                  <a:ext cx="920751" cy="415291"/>
                  <a:chOff x="3766820" y="3221990"/>
                  <a:chExt cx="920751" cy="415291"/>
                </a:xfrm>
              </p:grpSpPr>
              <p:sp>
                <p:nvSpPr>
                  <p:cNvPr id="935" name="Freeform 93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0370" y="32918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" name="Freeform 93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63670" y="34302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" name="Freeform 93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137660" y="34302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" name="Freeform 93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230370" y="34417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" name="Freeform 938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67480" y="34556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" name="Freeform 939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00220" y="34544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" name="Freeform 940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52240" y="34823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2" name="Freeform 941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80230" y="35293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3" name="Freeform 942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472940" y="34124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4" name="Freeform 943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923030" y="34188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" name="Freeform 944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386580" y="32969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" name="Freeform 945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4420870" y="33553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7" name="Freeform 946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766820" y="32219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8" name="Freeform 947">
                    <a:hlinkClick r:id="rId11" action="ppaction://hlinksldjump"/>
                  </p:cNvPr>
                  <p:cNvSpPr/>
                  <p:nvPr/>
                </p:nvSpPr>
                <p:spPr>
                  <a:xfrm>
                    <a:off x="3789680" y="33147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50" name="Freeform 949">
                  <a:hlinkClick r:id="rId11" action="ppaction://hlinksldjump"/>
                </p:cNvPr>
                <p:cNvSpPr/>
                <p:nvPr/>
              </p:nvSpPr>
              <p:spPr>
                <a:xfrm>
                  <a:off x="4145280" y="27381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53" name="TextBox 952"/>
            <p:cNvSpPr txBox="1"/>
            <p:nvPr/>
          </p:nvSpPr>
          <p:spPr>
            <a:xfrm>
              <a:off x="4053205" y="37465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10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048" name="Group 1047"/>
          <p:cNvGrpSpPr/>
          <p:nvPr/>
        </p:nvGrpSpPr>
        <p:grpSpPr>
          <a:xfrm>
            <a:off x="3522599" y="4157599"/>
            <a:ext cx="1374902" cy="1415300"/>
            <a:chOff x="3522599" y="4157599"/>
            <a:chExt cx="1374902" cy="1415300"/>
          </a:xfrm>
        </p:grpSpPr>
        <p:grpSp>
          <p:nvGrpSpPr>
            <p:cNvPr id="1046" name="Group 1045"/>
            <p:cNvGrpSpPr/>
            <p:nvPr/>
          </p:nvGrpSpPr>
          <p:grpSpPr>
            <a:xfrm>
              <a:off x="3522599" y="4157599"/>
              <a:ext cx="1374902" cy="1374902"/>
              <a:chOff x="3522599" y="4157599"/>
              <a:chExt cx="1374902" cy="1374902"/>
            </a:xfrm>
          </p:grpSpPr>
          <p:sp>
            <p:nvSpPr>
              <p:cNvPr id="955" name="Oval 954">
                <a:hlinkClick r:id="rId12" action="ppaction://hlinksldjump"/>
              </p:cNvPr>
              <p:cNvSpPr/>
              <p:nvPr/>
            </p:nvSpPr>
            <p:spPr>
              <a:xfrm>
                <a:off x="3522599" y="41575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FF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5" name="Group 1044"/>
              <p:cNvGrpSpPr/>
              <p:nvPr/>
            </p:nvGrpSpPr>
            <p:grpSpPr>
              <a:xfrm>
                <a:off x="3526790" y="4262120"/>
                <a:ext cx="1361441" cy="1022351"/>
                <a:chOff x="3526790" y="4262120"/>
                <a:chExt cx="1361441" cy="1022351"/>
              </a:xfrm>
            </p:grpSpPr>
            <p:grpSp>
              <p:nvGrpSpPr>
                <p:cNvPr id="963" name="Group 962"/>
                <p:cNvGrpSpPr/>
                <p:nvPr/>
              </p:nvGrpSpPr>
              <p:grpSpPr>
                <a:xfrm>
                  <a:off x="3526790" y="4323080"/>
                  <a:ext cx="1336041" cy="961391"/>
                  <a:chOff x="3526790" y="4323080"/>
                  <a:chExt cx="1336041" cy="961391"/>
                </a:xfrm>
              </p:grpSpPr>
              <p:sp>
                <p:nvSpPr>
                  <p:cNvPr id="956" name="Freeform 95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689350" y="43230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7" name="Freeform 95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796790" y="48387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8" name="Freeform 95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776470" y="50355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9" name="Freeform 95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738370" y="50063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0" name="Freeform 95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526790" y="47917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1" name="Freeform 96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677920" y="50038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" name="Freeform 96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596640" y="48272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64" name="Freeform 963">
                  <a:hlinkClick r:id="rId12" action="ppaction://hlinksldjump"/>
                </p:cNvPr>
                <p:cNvSpPr/>
                <p:nvPr/>
              </p:nvSpPr>
              <p:spPr>
                <a:xfrm>
                  <a:off x="4738370" y="48234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82" name="Group 981"/>
                <p:cNvGrpSpPr/>
                <p:nvPr/>
              </p:nvGrpSpPr>
              <p:grpSpPr>
                <a:xfrm>
                  <a:off x="3926840" y="4387850"/>
                  <a:ext cx="911861" cy="582931"/>
                  <a:chOff x="3926840" y="4387850"/>
                  <a:chExt cx="911861" cy="582931"/>
                </a:xfrm>
              </p:grpSpPr>
              <p:sp>
                <p:nvSpPr>
                  <p:cNvPr id="965" name="Freeform 96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739640" y="48552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6" name="Freeform 96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926840" y="43878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" name="Freeform 96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97020" y="46418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" name="Freeform 96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39260" y="43992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9" name="Freeform 96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39260" y="45491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" name="Freeform 96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43680" y="44856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" name="Freeform 97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98950" y="44932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2" name="Freeform 97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94480" y="46494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" name="Freeform 97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70350" y="46469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" name="Freeform 97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6400" y="4867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" name="Freeform 97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96080" y="48437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" name="Freeform 97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06240" y="48552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" name="Freeform 97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3860" y="48602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8" name="Freeform 97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96080" y="47929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9" name="Freeform 97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44340" y="47586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" name="Freeform 97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03370" y="46545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1" name="Freeform 98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22420" y="47345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7" name="Group 1016"/>
                <p:cNvGrpSpPr/>
                <p:nvPr/>
              </p:nvGrpSpPr>
              <p:grpSpPr>
                <a:xfrm>
                  <a:off x="4057650" y="4646930"/>
                  <a:ext cx="294641" cy="222251"/>
                  <a:chOff x="4057650" y="4646930"/>
                  <a:chExt cx="294641" cy="222251"/>
                </a:xfrm>
              </p:grpSpPr>
              <p:sp>
                <p:nvSpPr>
                  <p:cNvPr id="983" name="Freeform 98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93540" y="47980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4" name="Freeform 98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55440" y="47980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" name="Freeform 98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56710" y="47993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" name="Freeform 98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56710" y="47993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7" name="Freeform 98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69410" y="48145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8" name="Freeform 98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79570" y="48247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9" name="Freeform 98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42740" y="47752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0" name="Freeform 98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89400" y="46710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" name="Freeform 99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83050" y="46888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2" name="Freeform 99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76700" y="46736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3" name="Freeform 99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95750" y="47129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4" name="Freeform 99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10990" y="47396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5" name="Freeform 99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12260" y="47459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6" name="Freeform 99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12260" y="47459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7" name="Freeform 99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12260" y="47459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8" name="Freeform 99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71620" y="46558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" name="Freeform 99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85920" y="47688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" name="Freeform 99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62120" y="47269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" name="Freeform 100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87520" y="48031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" name="Freeform 100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45610" y="48171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" name="Freeform 100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62120" y="48425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" name="Freeform 100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7670" y="48691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" name="Freeform 100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6400" y="48666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6" name="Freeform 100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6400" y="4867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7" name="Freeform 100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1320" y="48615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8" name="Freeform 100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315460" y="47345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9" name="Freeform 100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65270" y="46824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" name="Freeform 100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57650" y="46596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" name="Freeform 101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75760" y="46875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" name="Freeform 101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82110" y="46647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" name="Freeform 101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10050" y="46469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" name="Freeform 101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76090" y="46621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" name="Freeform 101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305300" y="46583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" name="Freeform 101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45610" y="47917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7" name="Group 1026"/>
                <p:cNvGrpSpPr/>
                <p:nvPr/>
              </p:nvGrpSpPr>
              <p:grpSpPr>
                <a:xfrm>
                  <a:off x="3931920" y="4658360"/>
                  <a:ext cx="528321" cy="203201"/>
                  <a:chOff x="3931920" y="4658360"/>
                  <a:chExt cx="528321" cy="203201"/>
                </a:xfrm>
              </p:grpSpPr>
              <p:sp>
                <p:nvSpPr>
                  <p:cNvPr id="1018" name="Freeform 101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931920" y="46583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" name="Freeform 101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45610" y="46875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" name="Freeform 101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69080" y="46850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" name="Freeform 102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72280" y="47117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" name="Freeform 102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21150" y="47675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" name="Freeform 102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43680" y="46647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" name="Freeform 102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59580" y="47917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" name="Freeform 102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53840" y="47053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" name="Freeform 102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053840" y="47053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28" name="Freeform 1027">
                  <a:hlinkClick r:id="rId12" action="ppaction://hlinksldjump"/>
                </p:cNvPr>
                <p:cNvSpPr/>
                <p:nvPr/>
              </p:nvSpPr>
              <p:spPr>
                <a:xfrm>
                  <a:off x="4150360" y="47866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43" name="Group 1042"/>
                <p:cNvGrpSpPr/>
                <p:nvPr/>
              </p:nvGrpSpPr>
              <p:grpSpPr>
                <a:xfrm>
                  <a:off x="3741420" y="4745990"/>
                  <a:ext cx="920751" cy="415291"/>
                  <a:chOff x="3741420" y="4745990"/>
                  <a:chExt cx="920751" cy="415291"/>
                </a:xfrm>
              </p:grpSpPr>
              <p:sp>
                <p:nvSpPr>
                  <p:cNvPr id="1029" name="Freeform 102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04970" y="48158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Freeform 102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938270" y="49542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" name="Freeform 103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112260" y="49542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" name="Freeform 103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04970" y="49657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" name="Freeform 1032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942080" y="49796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4" name="Freeform 1033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274820" y="49784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" name="Freeform 1034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926840" y="50063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" name="Freeform 1035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354830" y="50533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" name="Freeform 1036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447540" y="49364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" name="Freeform 1037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897630" y="49428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" name="Freeform 1038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361180" y="48209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" name="Freeform 1039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4395470" y="48793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" name="Freeform 1040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741420" y="47459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" name="Freeform 1041">
                    <a:hlinkClick r:id="rId12" action="ppaction://hlinksldjump"/>
                  </p:cNvPr>
                  <p:cNvSpPr/>
                  <p:nvPr/>
                </p:nvSpPr>
                <p:spPr>
                  <a:xfrm>
                    <a:off x="3764280" y="48387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44" name="Freeform 1043">
                  <a:hlinkClick r:id="rId12" action="ppaction://hlinksldjump"/>
                </p:cNvPr>
                <p:cNvSpPr/>
                <p:nvPr/>
              </p:nvSpPr>
              <p:spPr>
                <a:xfrm>
                  <a:off x="4119880" y="42621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47" name="TextBox 1046"/>
            <p:cNvSpPr txBox="1"/>
            <p:nvPr/>
          </p:nvSpPr>
          <p:spPr>
            <a:xfrm>
              <a:off x="4040505" y="52959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11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142" name="Group 1141"/>
          <p:cNvGrpSpPr/>
          <p:nvPr/>
        </p:nvGrpSpPr>
        <p:grpSpPr>
          <a:xfrm>
            <a:off x="5084699" y="4856099"/>
            <a:ext cx="1378332" cy="1402600"/>
            <a:chOff x="5084699" y="4856099"/>
            <a:chExt cx="1378332" cy="1402600"/>
          </a:xfrm>
        </p:grpSpPr>
        <p:grpSp>
          <p:nvGrpSpPr>
            <p:cNvPr id="1140" name="Group 1139"/>
            <p:cNvGrpSpPr/>
            <p:nvPr/>
          </p:nvGrpSpPr>
          <p:grpSpPr>
            <a:xfrm>
              <a:off x="5084699" y="4856099"/>
              <a:ext cx="1378332" cy="1374902"/>
              <a:chOff x="5084699" y="4856099"/>
              <a:chExt cx="1378332" cy="1374902"/>
            </a:xfrm>
          </p:grpSpPr>
          <p:sp>
            <p:nvSpPr>
              <p:cNvPr id="1049" name="Oval 1048">
                <a:hlinkClick r:id="rId13" action="ppaction://hlinksldjump"/>
              </p:cNvPr>
              <p:cNvSpPr/>
              <p:nvPr/>
            </p:nvSpPr>
            <p:spPr>
              <a:xfrm>
                <a:off x="5084699" y="48560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9" name="Group 1138"/>
              <p:cNvGrpSpPr/>
              <p:nvPr/>
            </p:nvGrpSpPr>
            <p:grpSpPr>
              <a:xfrm>
                <a:off x="5101590" y="4960620"/>
                <a:ext cx="1361441" cy="1022351"/>
                <a:chOff x="5101590" y="4960620"/>
                <a:chExt cx="1361441" cy="1022351"/>
              </a:xfrm>
            </p:grpSpPr>
            <p:grpSp>
              <p:nvGrpSpPr>
                <p:cNvPr id="1057" name="Group 1056"/>
                <p:cNvGrpSpPr/>
                <p:nvPr/>
              </p:nvGrpSpPr>
              <p:grpSpPr>
                <a:xfrm>
                  <a:off x="5101590" y="5021580"/>
                  <a:ext cx="1336041" cy="961391"/>
                  <a:chOff x="5101590" y="5021580"/>
                  <a:chExt cx="1336041" cy="961391"/>
                </a:xfrm>
              </p:grpSpPr>
              <p:sp>
                <p:nvSpPr>
                  <p:cNvPr id="1050" name="Freeform 104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264150" y="50215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" name="Freeform 105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6371590" y="55372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" name="Freeform 105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6351270" y="57340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3" name="Freeform 105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6313170" y="57048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" name="Freeform 105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101590" y="54902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" name="Freeform 105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252720" y="57023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" name="Freeform 105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171440" y="55257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58" name="Freeform 1057">
                  <a:hlinkClick r:id="rId13" action="ppaction://hlinksldjump"/>
                </p:cNvPr>
                <p:cNvSpPr/>
                <p:nvPr/>
              </p:nvSpPr>
              <p:spPr>
                <a:xfrm>
                  <a:off x="6313170" y="55219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76" name="Group 1075"/>
                <p:cNvGrpSpPr/>
                <p:nvPr/>
              </p:nvGrpSpPr>
              <p:grpSpPr>
                <a:xfrm>
                  <a:off x="5501640" y="5086350"/>
                  <a:ext cx="911861" cy="582931"/>
                  <a:chOff x="5501640" y="5086350"/>
                  <a:chExt cx="911861" cy="582931"/>
                </a:xfrm>
              </p:grpSpPr>
              <p:sp>
                <p:nvSpPr>
                  <p:cNvPr id="1059" name="Freeform 105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6314440" y="55537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" name="Freeform 105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501640" y="50863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" name="Freeform 106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71820" y="53403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" name="Freeform 106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14060" y="50977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" name="Freeform 106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14060" y="52476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" name="Freeform 106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18480" y="51841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" name="Freeform 106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73750" y="51917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" name="Freeform 106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69280" y="53479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" name="Freeform 106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45150" y="53454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" name="Freeform 106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91200" y="556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" name="Freeform 106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70880" y="55422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" name="Freeform 106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81040" y="55537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" name="Freeform 107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88660" y="55587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" name="Freeform 107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70880" y="54914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" name="Freeform 107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19140" y="54571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" name="Freeform 107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78170" y="53530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" name="Freeform 107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97220" y="54330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1" name="Group 1110"/>
                <p:cNvGrpSpPr/>
                <p:nvPr/>
              </p:nvGrpSpPr>
              <p:grpSpPr>
                <a:xfrm>
                  <a:off x="5632450" y="5345430"/>
                  <a:ext cx="294641" cy="222251"/>
                  <a:chOff x="5632450" y="5345430"/>
                  <a:chExt cx="294641" cy="222251"/>
                </a:xfrm>
              </p:grpSpPr>
              <p:sp>
                <p:nvSpPr>
                  <p:cNvPr id="1077" name="Freeform 107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68340" y="54965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" name="Freeform 107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30240" y="54965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" name="Freeform 107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31510" y="54978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Freeform 107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31510" y="54978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" name="Freeform 108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44210" y="55130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" name="Freeform 108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54370" y="55232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" name="Freeform 108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17540" y="54737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" name="Freeform 108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64200" y="53695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" name="Freeform 108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57850" y="53873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" name="Freeform 108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51500" y="53721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" name="Freeform 108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70550" y="54114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" name="Freeform 108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85790" y="54381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" name="Freeform 108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87060" y="54444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" name="Freeform 108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87060" y="54444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" name="Freeform 109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87060" y="54444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" name="Freeform 109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46420" y="53543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3" name="Freeform 109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60720" y="54673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" name="Freeform 109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36920" y="54254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" name="Freeform 109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62320" y="55016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" name="Freeform 109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20410" y="55156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" name="Freeform 109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36920" y="55410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" name="Freeform 109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92470" y="55676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" name="Freeform 109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91200" y="55651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0" name="Freeform 109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91200" y="55664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" name="Freeform 110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86120" y="55600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" name="Freeform 110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90260" y="54330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" name="Freeform 110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40070" y="53809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" name="Freeform 110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32450" y="53581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" name="Freeform 110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50560" y="53860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" name="Freeform 110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56910" y="53632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" name="Freeform 110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84850" y="53454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" name="Freeform 110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50890" y="53606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" name="Freeform 110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80100" y="53568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" name="Freeform 110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20410" y="54902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21" name="Group 1120"/>
                <p:cNvGrpSpPr/>
                <p:nvPr/>
              </p:nvGrpSpPr>
              <p:grpSpPr>
                <a:xfrm>
                  <a:off x="5506720" y="5356860"/>
                  <a:ext cx="528321" cy="203201"/>
                  <a:chOff x="5506720" y="5356860"/>
                  <a:chExt cx="528321" cy="203201"/>
                </a:xfrm>
              </p:grpSpPr>
              <p:sp>
                <p:nvSpPr>
                  <p:cNvPr id="1112" name="Freeform 111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506720" y="53568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" name="Freeform 111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20410" y="53860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" name="Freeform 111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43880" y="53835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" name="Freeform 111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47080" y="54102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" name="Freeform 111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95950" y="54660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" name="Freeform 111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18480" y="53632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" name="Freeform 111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34380" y="54902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" name="Freeform 111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28640" y="54038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" name="Freeform 111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28640" y="54038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22" name="Freeform 1121">
                  <a:hlinkClick r:id="rId13" action="ppaction://hlinksldjump"/>
                </p:cNvPr>
                <p:cNvSpPr/>
                <p:nvPr/>
              </p:nvSpPr>
              <p:spPr>
                <a:xfrm>
                  <a:off x="5725160" y="54851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37" name="Group 1136"/>
                <p:cNvGrpSpPr/>
                <p:nvPr/>
              </p:nvGrpSpPr>
              <p:grpSpPr>
                <a:xfrm>
                  <a:off x="5316220" y="5444490"/>
                  <a:ext cx="920751" cy="415291"/>
                  <a:chOff x="5316220" y="5444490"/>
                  <a:chExt cx="920751" cy="415291"/>
                </a:xfrm>
              </p:grpSpPr>
              <p:sp>
                <p:nvSpPr>
                  <p:cNvPr id="1123" name="Freeform 112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79770" y="55143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" name="Freeform 112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513070" y="56527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" name="Freeform 112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687060" y="56527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" name="Freeform 112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779770" y="56642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" name="Freeform 1126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516880" y="56781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" name="Freeform 1127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849620" y="56769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" name="Freeform 1128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501640" y="57048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0" name="Freeform 1129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929630" y="57518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" name="Freeform 1130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6022340" y="56349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" name="Freeform 1131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472430" y="56413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3" name="Freeform 1132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935980" y="55194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4" name="Freeform 1133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970270" y="55778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5" name="Freeform 1134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316220" y="54444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6" name="Freeform 1135">
                    <a:hlinkClick r:id="rId13" action="ppaction://hlinksldjump"/>
                  </p:cNvPr>
                  <p:cNvSpPr/>
                  <p:nvPr/>
                </p:nvSpPr>
                <p:spPr>
                  <a:xfrm>
                    <a:off x="5339080" y="55372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38" name="Freeform 1137">
                  <a:hlinkClick r:id="rId13" action="ppaction://hlinksldjump"/>
                </p:cNvPr>
                <p:cNvSpPr/>
                <p:nvPr/>
              </p:nvSpPr>
              <p:spPr>
                <a:xfrm>
                  <a:off x="5694680" y="49606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41" name="TextBox 1140"/>
            <p:cNvSpPr txBox="1"/>
            <p:nvPr/>
          </p:nvSpPr>
          <p:spPr>
            <a:xfrm>
              <a:off x="5602478" y="59817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16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236" name="Group 1235"/>
          <p:cNvGrpSpPr/>
          <p:nvPr/>
        </p:nvGrpSpPr>
        <p:grpSpPr>
          <a:xfrm>
            <a:off x="5082540" y="195199"/>
            <a:ext cx="1383411" cy="1415300"/>
            <a:chOff x="5082540" y="195199"/>
            <a:chExt cx="1383411" cy="1415300"/>
          </a:xfrm>
        </p:grpSpPr>
        <p:grpSp>
          <p:nvGrpSpPr>
            <p:cNvPr id="1234" name="Group 1233"/>
            <p:cNvGrpSpPr/>
            <p:nvPr/>
          </p:nvGrpSpPr>
          <p:grpSpPr>
            <a:xfrm>
              <a:off x="5082540" y="195199"/>
              <a:ext cx="1383411" cy="1374902"/>
              <a:chOff x="5082540" y="195199"/>
              <a:chExt cx="1383411" cy="1374902"/>
            </a:xfrm>
          </p:grpSpPr>
          <p:sp>
            <p:nvSpPr>
              <p:cNvPr id="1143" name="Oval 1142">
                <a:hlinkClick r:id="rId14" action="ppaction://hlinksldjump"/>
              </p:cNvPr>
              <p:cNvSpPr/>
              <p:nvPr/>
            </p:nvSpPr>
            <p:spPr>
              <a:xfrm>
                <a:off x="5091049" y="1951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93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3" name="Group 1232"/>
              <p:cNvGrpSpPr/>
              <p:nvPr/>
            </p:nvGrpSpPr>
            <p:grpSpPr>
              <a:xfrm>
                <a:off x="5082540" y="312420"/>
                <a:ext cx="1361441" cy="1022351"/>
                <a:chOff x="5082540" y="312420"/>
                <a:chExt cx="1361441" cy="1022351"/>
              </a:xfrm>
            </p:grpSpPr>
            <p:grpSp>
              <p:nvGrpSpPr>
                <p:cNvPr id="1151" name="Group 1150"/>
                <p:cNvGrpSpPr/>
                <p:nvPr/>
              </p:nvGrpSpPr>
              <p:grpSpPr>
                <a:xfrm>
                  <a:off x="5082540" y="373380"/>
                  <a:ext cx="1336041" cy="961391"/>
                  <a:chOff x="5082540" y="373380"/>
                  <a:chExt cx="1336041" cy="961391"/>
                </a:xfrm>
              </p:grpSpPr>
              <p:sp>
                <p:nvSpPr>
                  <p:cNvPr id="1144" name="Freeform 114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245100" y="3733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5" name="Freeform 114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6352540" y="8890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6" name="Freeform 114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6332220" y="10858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7" name="Freeform 114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6294120" y="10566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8" name="Freeform 114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082540" y="8420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9" name="Freeform 114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233670" y="10541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0" name="Freeform 114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152390" y="8775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52" name="Freeform 1151">
                  <a:hlinkClick r:id="rId14" action="ppaction://hlinksldjump"/>
                </p:cNvPr>
                <p:cNvSpPr/>
                <p:nvPr/>
              </p:nvSpPr>
              <p:spPr>
                <a:xfrm>
                  <a:off x="6294120" y="8737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70" name="Group 1169"/>
                <p:cNvGrpSpPr/>
                <p:nvPr/>
              </p:nvGrpSpPr>
              <p:grpSpPr>
                <a:xfrm>
                  <a:off x="5482590" y="438150"/>
                  <a:ext cx="911861" cy="582931"/>
                  <a:chOff x="5482590" y="438150"/>
                  <a:chExt cx="911861" cy="582931"/>
                </a:xfrm>
              </p:grpSpPr>
              <p:sp>
                <p:nvSpPr>
                  <p:cNvPr id="1153" name="Freeform 115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6295390" y="9055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4" name="Freeform 115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82590" y="4381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5" name="Freeform 115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52770" y="6921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6" name="Freeform 115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95010" y="4495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7" name="Freeform 115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95010" y="5994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8" name="Freeform 115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599430" y="5359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9" name="Freeform 115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54700" y="5435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0" name="Freeform 115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50230" y="6997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1" name="Freeform 116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26100" y="6972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2" name="Freeform 116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72150" y="918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3" name="Freeform 116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51830" y="8940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4" name="Freeform 116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1990" y="9055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5" name="Freeform 116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9610" y="9105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6" name="Freeform 116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51830" y="8432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7" name="Freeform 116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00090" y="8089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8" name="Freeform 116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59120" y="7048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9" name="Freeform 116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78170" y="7848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05" name="Group 1204"/>
                <p:cNvGrpSpPr/>
                <p:nvPr/>
              </p:nvGrpSpPr>
              <p:grpSpPr>
                <a:xfrm>
                  <a:off x="5613400" y="697230"/>
                  <a:ext cx="294641" cy="222251"/>
                  <a:chOff x="5613400" y="697230"/>
                  <a:chExt cx="294641" cy="222251"/>
                </a:xfrm>
              </p:grpSpPr>
              <p:sp>
                <p:nvSpPr>
                  <p:cNvPr id="1171" name="Freeform 117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49290" y="8483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2" name="Freeform 117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11190" y="8483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3" name="Freeform 117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12460" y="8496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4" name="Freeform 117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12460" y="8496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5" name="Freeform 117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25160" y="8648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6" name="Freeform 117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35320" y="8750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7" name="Freeform 117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98490" y="8255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8" name="Freeform 117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45150" y="7213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9" name="Freeform 117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38800" y="7391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0" name="Freeform 117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32450" y="7239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1" name="Freeform 118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51500" y="7632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2" name="Freeform 118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66740" y="7899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3" name="Freeform 118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68010" y="7962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4" name="Freeform 118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68010" y="7962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5" name="Freeform 118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68010" y="7962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6" name="Freeform 118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27370" y="7061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7" name="Freeform 118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41670" y="8191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8" name="Freeform 118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17870" y="7772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9" name="Freeform 118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43270" y="8534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0" name="Freeform 118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01360" y="8674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1" name="Freeform 119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17870" y="8928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2" name="Freeform 119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73420" y="9194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3" name="Freeform 119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72150" y="9169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4" name="Freeform 119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72150" y="918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5" name="Freeform 119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7070" y="9118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6" name="Freeform 119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71210" y="7848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7" name="Freeform 119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21020" y="7327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8" name="Freeform 119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13400" y="7099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9" name="Freeform 119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31510" y="7378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0" name="Freeform 119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37860" y="7150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1" name="Freeform 120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5800" y="6972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2" name="Freeform 120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31840" y="7124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3" name="Freeform 120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61050" y="7086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4" name="Freeform 120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01360" y="8420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15" name="Group 1214"/>
                <p:cNvGrpSpPr/>
                <p:nvPr/>
              </p:nvGrpSpPr>
              <p:grpSpPr>
                <a:xfrm>
                  <a:off x="5487670" y="708660"/>
                  <a:ext cx="528321" cy="203201"/>
                  <a:chOff x="5487670" y="708660"/>
                  <a:chExt cx="528321" cy="203201"/>
                </a:xfrm>
              </p:grpSpPr>
              <p:sp>
                <p:nvSpPr>
                  <p:cNvPr id="1206" name="Freeform 120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87670" y="7086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7" name="Freeform 120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01360" y="7378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8" name="Freeform 120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24830" y="7353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9" name="Freeform 120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28030" y="7620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0" name="Freeform 120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76900" y="8178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1" name="Freeform 121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599430" y="7150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2" name="Freeform 121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15330" y="8420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3" name="Freeform 121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09590" y="7556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4" name="Freeform 121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09590" y="7556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16" name="Freeform 1215">
                  <a:hlinkClick r:id="rId14" action="ppaction://hlinksldjump"/>
                </p:cNvPr>
                <p:cNvSpPr/>
                <p:nvPr/>
              </p:nvSpPr>
              <p:spPr>
                <a:xfrm>
                  <a:off x="5706110" y="8369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1" name="Group 1230"/>
                <p:cNvGrpSpPr/>
                <p:nvPr/>
              </p:nvGrpSpPr>
              <p:grpSpPr>
                <a:xfrm>
                  <a:off x="5297170" y="796290"/>
                  <a:ext cx="920751" cy="415291"/>
                  <a:chOff x="5297170" y="796290"/>
                  <a:chExt cx="920751" cy="415291"/>
                </a:xfrm>
              </p:grpSpPr>
              <p:sp>
                <p:nvSpPr>
                  <p:cNvPr id="1217" name="Freeform 121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0720" y="8661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8" name="Freeform 121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94020" y="10045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9" name="Freeform 121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668010" y="10045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0" name="Freeform 121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760720" y="10160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1" name="Freeform 1220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97830" y="10299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2" name="Freeform 1221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830570" y="10287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3" name="Freeform 1222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82590" y="10566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4" name="Freeform 1223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910580" y="11036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5" name="Freeform 1224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6003290" y="9867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6" name="Freeform 1225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453380" y="9931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7" name="Freeform 1226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916930" y="8712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8" name="Freeform 1227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951220" y="9296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9" name="Freeform 1228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297170" y="7962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0" name="Freeform 1229">
                    <a:hlinkClick r:id="rId14" action="ppaction://hlinksldjump"/>
                  </p:cNvPr>
                  <p:cNvSpPr/>
                  <p:nvPr/>
                </p:nvSpPr>
                <p:spPr>
                  <a:xfrm>
                    <a:off x="5320030" y="8890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32" name="Freeform 1231">
                  <a:hlinkClick r:id="rId14" action="ppaction://hlinksldjump"/>
                </p:cNvPr>
                <p:cNvSpPr/>
                <p:nvPr/>
              </p:nvSpPr>
              <p:spPr>
                <a:xfrm>
                  <a:off x="5675630" y="3124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35" name="TextBox 1234"/>
            <p:cNvSpPr txBox="1"/>
            <p:nvPr/>
          </p:nvSpPr>
          <p:spPr>
            <a:xfrm>
              <a:off x="5602605" y="13335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13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330" name="Group 1329"/>
          <p:cNvGrpSpPr/>
          <p:nvPr/>
        </p:nvGrpSpPr>
        <p:grpSpPr>
          <a:xfrm>
            <a:off x="5097399" y="1731899"/>
            <a:ext cx="1374902" cy="1402600"/>
            <a:chOff x="5097399" y="1731899"/>
            <a:chExt cx="1374902" cy="1402600"/>
          </a:xfrm>
        </p:grpSpPr>
        <p:grpSp>
          <p:nvGrpSpPr>
            <p:cNvPr id="1328" name="Group 1327"/>
            <p:cNvGrpSpPr/>
            <p:nvPr/>
          </p:nvGrpSpPr>
          <p:grpSpPr>
            <a:xfrm>
              <a:off x="5097399" y="1731899"/>
              <a:ext cx="1374902" cy="1374902"/>
              <a:chOff x="5097399" y="1731899"/>
              <a:chExt cx="1374902" cy="1374902"/>
            </a:xfrm>
          </p:grpSpPr>
          <p:sp>
            <p:nvSpPr>
              <p:cNvPr id="1237" name="Oval 1236">
                <a:hlinkClick r:id="rId15" action="ppaction://hlinksldjump"/>
              </p:cNvPr>
              <p:cNvSpPr/>
              <p:nvPr/>
            </p:nvSpPr>
            <p:spPr>
              <a:xfrm>
                <a:off x="5097399" y="17318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80008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7" name="Group 1326"/>
              <p:cNvGrpSpPr/>
              <p:nvPr/>
            </p:nvGrpSpPr>
            <p:grpSpPr>
              <a:xfrm>
                <a:off x="5101590" y="1836420"/>
                <a:ext cx="1361441" cy="1022351"/>
                <a:chOff x="5101590" y="1836420"/>
                <a:chExt cx="1361441" cy="1022351"/>
              </a:xfrm>
            </p:grpSpPr>
            <p:grpSp>
              <p:nvGrpSpPr>
                <p:cNvPr id="1245" name="Group 1244"/>
                <p:cNvGrpSpPr/>
                <p:nvPr/>
              </p:nvGrpSpPr>
              <p:grpSpPr>
                <a:xfrm>
                  <a:off x="5101590" y="1897380"/>
                  <a:ext cx="1336041" cy="961391"/>
                  <a:chOff x="5101590" y="1897380"/>
                  <a:chExt cx="1336041" cy="961391"/>
                </a:xfrm>
              </p:grpSpPr>
              <p:sp>
                <p:nvSpPr>
                  <p:cNvPr id="1238" name="Freeform 123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264150" y="18973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9" name="Freeform 123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6371590" y="24130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0" name="Freeform 123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6351270" y="26098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1" name="Freeform 124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6313170" y="25806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2" name="Freeform 124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101590" y="23660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3" name="Freeform 124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252720" y="25781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4" name="Freeform 124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171440" y="24015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246" name="Freeform 1245">
                  <a:hlinkClick r:id="rId15" action="ppaction://hlinksldjump"/>
                </p:cNvPr>
                <p:cNvSpPr/>
                <p:nvPr/>
              </p:nvSpPr>
              <p:spPr>
                <a:xfrm>
                  <a:off x="6313170" y="23977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64" name="Group 1263"/>
                <p:cNvGrpSpPr/>
                <p:nvPr/>
              </p:nvGrpSpPr>
              <p:grpSpPr>
                <a:xfrm>
                  <a:off x="5501640" y="1962150"/>
                  <a:ext cx="911861" cy="582931"/>
                  <a:chOff x="5501640" y="1962150"/>
                  <a:chExt cx="911861" cy="582931"/>
                </a:xfrm>
              </p:grpSpPr>
              <p:sp>
                <p:nvSpPr>
                  <p:cNvPr id="1247" name="Freeform 124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6314440" y="24295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8" name="Freeform 124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501640" y="19621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9" name="Freeform 124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71820" y="22161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0" name="Freeform 124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14060" y="19735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1" name="Freeform 125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14060" y="21234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2" name="Freeform 125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18480" y="20599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3" name="Freeform 125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73750" y="20675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4" name="Freeform 125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69280" y="22237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5" name="Freeform 125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45150" y="22212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6" name="Freeform 125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91200" y="2442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7" name="Freeform 125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70880" y="24180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8" name="Freeform 125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81040" y="24295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9" name="Freeform 125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88660" y="24345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0" name="Freeform 125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70880" y="23672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1" name="Freeform 126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19140" y="23329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2" name="Freeform 126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78170" y="22288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3" name="Freeform 126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97220" y="23088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9" name="Group 1298"/>
                <p:cNvGrpSpPr/>
                <p:nvPr/>
              </p:nvGrpSpPr>
              <p:grpSpPr>
                <a:xfrm>
                  <a:off x="5632450" y="2221230"/>
                  <a:ext cx="294641" cy="222251"/>
                  <a:chOff x="5632450" y="2221230"/>
                  <a:chExt cx="294641" cy="222251"/>
                </a:xfrm>
              </p:grpSpPr>
              <p:sp>
                <p:nvSpPr>
                  <p:cNvPr id="1265" name="Freeform 126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68340" y="23723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6" name="Freeform 126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30240" y="23723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7" name="Freeform 126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31510" y="23736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8" name="Freeform 126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31510" y="23736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9" name="Freeform 126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44210" y="23888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0" name="Freeform 126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54370" y="23990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1" name="Freeform 127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17540" y="23495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2" name="Freeform 127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64200" y="22453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3" name="Freeform 127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57850" y="22631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4" name="Freeform 127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51500" y="22479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5" name="Freeform 127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70550" y="22872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6" name="Freeform 127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85790" y="23139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7" name="Freeform 127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87060" y="23202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8" name="Freeform 127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87060" y="23202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9" name="Freeform 127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87060" y="23202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0" name="Freeform 127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46420" y="22301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1" name="Freeform 128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60720" y="23431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2" name="Freeform 128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36920" y="23012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3" name="Freeform 128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62320" y="23774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4" name="Freeform 128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20410" y="23914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5" name="Freeform 128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36920" y="24168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6" name="Freeform 128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92470" y="24434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7" name="Freeform 128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91200" y="24409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8" name="Freeform 128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91200" y="2442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9" name="Freeform 128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86120" y="24358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0" name="Freeform 128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90260" y="23088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1" name="Freeform 129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40070" y="22567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2" name="Freeform 129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32450" y="22339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3" name="Freeform 129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50560" y="22618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4" name="Freeform 129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56910" y="22390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5" name="Freeform 129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84850" y="22212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6" name="Freeform 129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50890" y="22364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7" name="Freeform 129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80100" y="22326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8" name="Freeform 129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20410" y="23660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9" name="Group 1308"/>
                <p:cNvGrpSpPr/>
                <p:nvPr/>
              </p:nvGrpSpPr>
              <p:grpSpPr>
                <a:xfrm>
                  <a:off x="5506720" y="2232660"/>
                  <a:ext cx="528321" cy="203201"/>
                  <a:chOff x="5506720" y="2232660"/>
                  <a:chExt cx="528321" cy="203201"/>
                </a:xfrm>
              </p:grpSpPr>
              <p:sp>
                <p:nvSpPr>
                  <p:cNvPr id="1300" name="Freeform 129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506720" y="22326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1" name="Freeform 130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20410" y="22618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2" name="Freeform 130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43880" y="22593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3" name="Freeform 130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47080" y="22860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4" name="Freeform 130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95950" y="23418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5" name="Freeform 130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18480" y="22390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6" name="Freeform 130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34380" y="23660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7" name="Freeform 130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28640" y="22796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8" name="Freeform 130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28640" y="22796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10" name="Freeform 1309">
                  <a:hlinkClick r:id="rId15" action="ppaction://hlinksldjump"/>
                </p:cNvPr>
                <p:cNvSpPr/>
                <p:nvPr/>
              </p:nvSpPr>
              <p:spPr>
                <a:xfrm>
                  <a:off x="5725160" y="23609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25" name="Group 1324"/>
                <p:cNvGrpSpPr/>
                <p:nvPr/>
              </p:nvGrpSpPr>
              <p:grpSpPr>
                <a:xfrm>
                  <a:off x="5316220" y="2320290"/>
                  <a:ext cx="920751" cy="415291"/>
                  <a:chOff x="5316220" y="2320290"/>
                  <a:chExt cx="920751" cy="415291"/>
                </a:xfrm>
              </p:grpSpPr>
              <p:sp>
                <p:nvSpPr>
                  <p:cNvPr id="1311" name="Freeform 131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79770" y="23901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2" name="Freeform 131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513070" y="25285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3" name="Freeform 131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687060" y="25285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4" name="Freeform 131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779770" y="25400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5" name="Freeform 1314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516880" y="25539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6" name="Freeform 1315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849620" y="25527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7" name="Freeform 1316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501640" y="25806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8" name="Freeform 1317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929630" y="26276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9" name="Freeform 1318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6022340" y="25107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0" name="Freeform 1319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472430" y="25171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1" name="Freeform 1320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935980" y="23952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2" name="Freeform 1321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970270" y="24536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3" name="Freeform 1322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316220" y="23202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4" name="Freeform 1323">
                    <a:hlinkClick r:id="rId15" action="ppaction://hlinksldjump"/>
                  </p:cNvPr>
                  <p:cNvSpPr/>
                  <p:nvPr/>
                </p:nvSpPr>
                <p:spPr>
                  <a:xfrm>
                    <a:off x="5339080" y="24130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26" name="Freeform 1325">
                  <a:hlinkClick r:id="rId15" action="ppaction://hlinksldjump"/>
                </p:cNvPr>
                <p:cNvSpPr/>
                <p:nvPr/>
              </p:nvSpPr>
              <p:spPr>
                <a:xfrm>
                  <a:off x="5694680" y="18364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29" name="TextBox 1328"/>
            <p:cNvSpPr txBox="1"/>
            <p:nvPr/>
          </p:nvSpPr>
          <p:spPr>
            <a:xfrm>
              <a:off x="5589905" y="28575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14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424" name="Group 1423"/>
          <p:cNvGrpSpPr/>
          <p:nvPr/>
        </p:nvGrpSpPr>
        <p:grpSpPr>
          <a:xfrm>
            <a:off x="5071999" y="3268599"/>
            <a:ext cx="1374902" cy="1402600"/>
            <a:chOff x="5071999" y="3268599"/>
            <a:chExt cx="1374902" cy="1402600"/>
          </a:xfrm>
        </p:grpSpPr>
        <p:grpSp>
          <p:nvGrpSpPr>
            <p:cNvPr id="1422" name="Group 1421"/>
            <p:cNvGrpSpPr/>
            <p:nvPr/>
          </p:nvGrpSpPr>
          <p:grpSpPr>
            <a:xfrm>
              <a:off x="5071999" y="3268599"/>
              <a:ext cx="1374902" cy="1374902"/>
              <a:chOff x="5071999" y="3268599"/>
              <a:chExt cx="1374902" cy="1374902"/>
            </a:xfrm>
          </p:grpSpPr>
          <p:sp>
            <p:nvSpPr>
              <p:cNvPr id="1331" name="Oval 1330">
                <a:hlinkClick r:id="rId16" action="ppaction://hlinksldjump"/>
              </p:cNvPr>
              <p:cNvSpPr/>
              <p:nvPr/>
            </p:nvSpPr>
            <p:spPr>
              <a:xfrm>
                <a:off x="5071999" y="32685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EF2786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21" name="Group 1420"/>
              <p:cNvGrpSpPr/>
              <p:nvPr/>
            </p:nvGrpSpPr>
            <p:grpSpPr>
              <a:xfrm>
                <a:off x="5076190" y="3373120"/>
                <a:ext cx="1361441" cy="1022351"/>
                <a:chOff x="5076190" y="3373120"/>
                <a:chExt cx="1361441" cy="1022351"/>
              </a:xfrm>
            </p:grpSpPr>
            <p:grpSp>
              <p:nvGrpSpPr>
                <p:cNvPr id="1339" name="Group 1338"/>
                <p:cNvGrpSpPr/>
                <p:nvPr/>
              </p:nvGrpSpPr>
              <p:grpSpPr>
                <a:xfrm>
                  <a:off x="5076190" y="3434080"/>
                  <a:ext cx="1336041" cy="961391"/>
                  <a:chOff x="5076190" y="3434080"/>
                  <a:chExt cx="1336041" cy="961391"/>
                </a:xfrm>
              </p:grpSpPr>
              <p:sp>
                <p:nvSpPr>
                  <p:cNvPr id="1332" name="Freeform 133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238750" y="34340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3" name="Freeform 133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6346190" y="39497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4" name="Freeform 133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6325870" y="41465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5" name="Freeform 133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6287770" y="41173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6" name="Freeform 133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076190" y="39027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7" name="Freeform 133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227320" y="41148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8" name="Freeform 133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146040" y="39382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40" name="Freeform 1339">
                  <a:hlinkClick r:id="rId16" action="ppaction://hlinksldjump"/>
                </p:cNvPr>
                <p:cNvSpPr/>
                <p:nvPr/>
              </p:nvSpPr>
              <p:spPr>
                <a:xfrm>
                  <a:off x="6287770" y="39344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8" name="Group 1357"/>
                <p:cNvGrpSpPr/>
                <p:nvPr/>
              </p:nvGrpSpPr>
              <p:grpSpPr>
                <a:xfrm>
                  <a:off x="5476240" y="3498850"/>
                  <a:ext cx="911861" cy="582931"/>
                  <a:chOff x="5476240" y="3498850"/>
                  <a:chExt cx="911861" cy="582931"/>
                </a:xfrm>
              </p:grpSpPr>
              <p:sp>
                <p:nvSpPr>
                  <p:cNvPr id="1341" name="Freeform 134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6289040" y="39662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2" name="Freeform 134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76240" y="34988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3" name="Freeform 134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46420" y="37528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4" name="Freeform 134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88660" y="35102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5" name="Freeform 134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88660" y="36601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6" name="Freeform 134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593080" y="35966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7" name="Freeform 134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48350" y="36042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8" name="Freeform 134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43880" y="37604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9" name="Freeform 134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19750" y="37579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0" name="Freeform 134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5800" y="3978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1" name="Freeform 135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45480" y="39547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2" name="Freeform 135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55640" y="39662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3" name="Freeform 135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3260" y="39712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4" name="Freeform 135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45480" y="39039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5" name="Freeform 135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93740" y="38696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6" name="Freeform 135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52770" y="37655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7" name="Freeform 135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71820" y="38455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3" name="Group 1392"/>
                <p:cNvGrpSpPr/>
                <p:nvPr/>
              </p:nvGrpSpPr>
              <p:grpSpPr>
                <a:xfrm>
                  <a:off x="5607050" y="3757930"/>
                  <a:ext cx="294641" cy="222251"/>
                  <a:chOff x="5607050" y="3757930"/>
                  <a:chExt cx="294641" cy="222251"/>
                </a:xfrm>
              </p:grpSpPr>
              <p:sp>
                <p:nvSpPr>
                  <p:cNvPr id="1359" name="Freeform 135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42940" y="39090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0" name="Freeform 135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04840" y="39090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1" name="Freeform 136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06110" y="39103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2" name="Freeform 136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06110" y="39103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3" name="Freeform 136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18810" y="39255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4" name="Freeform 136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28970" y="39357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5" name="Freeform 136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92140" y="38862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6" name="Freeform 136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38800" y="37820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7" name="Freeform 136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32450" y="37998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8" name="Freeform 136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26100" y="37846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9" name="Freeform 136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45150" y="38239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0" name="Freeform 136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60390" y="38506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1" name="Freeform 137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61660" y="38569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2" name="Freeform 137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61660" y="38569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3" name="Freeform 137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61660" y="38569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4" name="Freeform 137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21020" y="37668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5" name="Freeform 137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35320" y="38798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6" name="Freeform 137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11520" y="38379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7" name="Freeform 137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36920" y="39141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8" name="Freeform 137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95010" y="39281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9" name="Freeform 137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11520" y="39535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0" name="Freeform 137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7070" y="39801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1" name="Freeform 138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5800" y="39776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2" name="Freeform 138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5800" y="39789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3" name="Freeform 138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60720" y="39725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4" name="Freeform 138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64860" y="38455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5" name="Freeform 138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14670" y="37934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6" name="Freeform 138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07050" y="37706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7" name="Freeform 138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25160" y="37985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8" name="Freeform 138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31510" y="37757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9" name="Freeform 138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59450" y="37579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0" name="Freeform 138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25490" y="37731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1" name="Freeform 139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54700" y="37693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2" name="Freeform 139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95010" y="39027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3" name="Group 1402"/>
                <p:cNvGrpSpPr/>
                <p:nvPr/>
              </p:nvGrpSpPr>
              <p:grpSpPr>
                <a:xfrm>
                  <a:off x="5481320" y="3769360"/>
                  <a:ext cx="528321" cy="203201"/>
                  <a:chOff x="5481320" y="3769360"/>
                  <a:chExt cx="528321" cy="203201"/>
                </a:xfrm>
              </p:grpSpPr>
              <p:sp>
                <p:nvSpPr>
                  <p:cNvPr id="1394" name="Freeform 139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81320" y="37693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5" name="Freeform 139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95010" y="37985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6" name="Freeform 139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18480" y="37960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7" name="Freeform 139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21680" y="38227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8" name="Freeform 139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70550" y="38785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9" name="Freeform 139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593080" y="37757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0" name="Freeform 139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08980" y="39027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1" name="Freeform 140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03240" y="38163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2" name="Freeform 140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03240" y="38163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04" name="Freeform 1403">
                  <a:hlinkClick r:id="rId16" action="ppaction://hlinksldjump"/>
                </p:cNvPr>
                <p:cNvSpPr/>
                <p:nvPr/>
              </p:nvSpPr>
              <p:spPr>
                <a:xfrm>
                  <a:off x="5699760" y="38976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19" name="Group 1418"/>
                <p:cNvGrpSpPr/>
                <p:nvPr/>
              </p:nvGrpSpPr>
              <p:grpSpPr>
                <a:xfrm>
                  <a:off x="5290820" y="3856990"/>
                  <a:ext cx="920751" cy="415291"/>
                  <a:chOff x="5290820" y="3856990"/>
                  <a:chExt cx="920751" cy="415291"/>
                </a:xfrm>
              </p:grpSpPr>
              <p:sp>
                <p:nvSpPr>
                  <p:cNvPr id="1405" name="Freeform 140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54370" y="39268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6" name="Freeform 140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87670" y="40652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7" name="Freeform 140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661660" y="40652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8" name="Freeform 140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754370" y="40767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9" name="Freeform 1408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91480" y="40906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0" name="Freeform 1409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824220" y="40894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1" name="Freeform 1410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76240" y="41173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2" name="Freeform 1411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904230" y="41643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3" name="Freeform 1412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996940" y="40474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4" name="Freeform 1413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447030" y="40538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5" name="Freeform 1414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910580" y="39319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6" name="Freeform 1415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944870" y="39903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7" name="Freeform 1416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290820" y="38569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8" name="Freeform 1417">
                    <a:hlinkClick r:id="rId16" action="ppaction://hlinksldjump"/>
                  </p:cNvPr>
                  <p:cNvSpPr/>
                  <p:nvPr/>
                </p:nvSpPr>
                <p:spPr>
                  <a:xfrm>
                    <a:off x="5313680" y="39497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20" name="Freeform 1419">
                  <a:hlinkClick r:id="rId16" action="ppaction://hlinksldjump"/>
                </p:cNvPr>
                <p:cNvSpPr/>
                <p:nvPr/>
              </p:nvSpPr>
              <p:spPr>
                <a:xfrm>
                  <a:off x="5669280" y="33731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3" name="TextBox 1422"/>
            <p:cNvSpPr txBox="1"/>
            <p:nvPr/>
          </p:nvSpPr>
          <p:spPr>
            <a:xfrm>
              <a:off x="5589905" y="4394200"/>
              <a:ext cx="554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15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518" name="Group 1517"/>
          <p:cNvGrpSpPr/>
          <p:nvPr/>
        </p:nvGrpSpPr>
        <p:grpSpPr>
          <a:xfrm>
            <a:off x="6646799" y="5681599"/>
            <a:ext cx="1378332" cy="1402600"/>
            <a:chOff x="6646799" y="5681599"/>
            <a:chExt cx="1378332" cy="1402600"/>
          </a:xfrm>
        </p:grpSpPr>
        <p:grpSp>
          <p:nvGrpSpPr>
            <p:cNvPr id="1516" name="Group 1515"/>
            <p:cNvGrpSpPr/>
            <p:nvPr/>
          </p:nvGrpSpPr>
          <p:grpSpPr>
            <a:xfrm>
              <a:off x="6646799" y="5681599"/>
              <a:ext cx="1378332" cy="1374902"/>
              <a:chOff x="6646799" y="5681599"/>
              <a:chExt cx="1378332" cy="1374902"/>
            </a:xfrm>
          </p:grpSpPr>
          <p:sp>
            <p:nvSpPr>
              <p:cNvPr id="1425" name="Oval 1424">
                <a:hlinkClick r:id="rId17" action="ppaction://hlinksldjump"/>
              </p:cNvPr>
              <p:cNvSpPr/>
              <p:nvPr/>
            </p:nvSpPr>
            <p:spPr>
              <a:xfrm>
                <a:off x="6646799" y="56815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15" name="Group 1514"/>
              <p:cNvGrpSpPr/>
              <p:nvPr/>
            </p:nvGrpSpPr>
            <p:grpSpPr>
              <a:xfrm>
                <a:off x="6663690" y="5811520"/>
                <a:ext cx="1361441" cy="1022351"/>
                <a:chOff x="6663690" y="5811520"/>
                <a:chExt cx="1361441" cy="1022351"/>
              </a:xfrm>
            </p:grpSpPr>
            <p:grpSp>
              <p:nvGrpSpPr>
                <p:cNvPr id="1433" name="Group 1432"/>
                <p:cNvGrpSpPr/>
                <p:nvPr/>
              </p:nvGrpSpPr>
              <p:grpSpPr>
                <a:xfrm>
                  <a:off x="6663690" y="5872480"/>
                  <a:ext cx="1336041" cy="961391"/>
                  <a:chOff x="6663690" y="5872480"/>
                  <a:chExt cx="1336041" cy="961391"/>
                </a:xfrm>
              </p:grpSpPr>
              <p:sp>
                <p:nvSpPr>
                  <p:cNvPr id="1426" name="Freeform 142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826250" y="58724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7" name="Freeform 142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933690" y="63881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8" name="Freeform 142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913370" y="65849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9" name="Freeform 142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875270" y="65557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0" name="Freeform 142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663690" y="63411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1" name="Freeform 143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814820" y="65532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2" name="Freeform 143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733540" y="63766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34" name="Freeform 1433">
                  <a:hlinkClick r:id="rId17" action="ppaction://hlinksldjump"/>
                </p:cNvPr>
                <p:cNvSpPr/>
                <p:nvPr/>
              </p:nvSpPr>
              <p:spPr>
                <a:xfrm>
                  <a:off x="7875270" y="63728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52" name="Group 1451"/>
                <p:cNvGrpSpPr/>
                <p:nvPr/>
              </p:nvGrpSpPr>
              <p:grpSpPr>
                <a:xfrm>
                  <a:off x="7063740" y="5937250"/>
                  <a:ext cx="911861" cy="582931"/>
                  <a:chOff x="7063740" y="5937250"/>
                  <a:chExt cx="911861" cy="582931"/>
                </a:xfrm>
              </p:grpSpPr>
              <p:sp>
                <p:nvSpPr>
                  <p:cNvPr id="1435" name="Freeform 143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876540" y="64046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6" name="Freeform 143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63740" y="59372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7" name="Freeform 143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33920" y="61912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8" name="Freeform 143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76160" y="59486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9" name="Freeform 143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76160" y="60985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0" name="Freeform 143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180580" y="60350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1" name="Freeform 144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35850" y="60426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2" name="Freeform 144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31380" y="61988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3" name="Freeform 144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07250" y="61963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4" name="Freeform 144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53300" y="64173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5" name="Freeform 144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32980" y="63931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6" name="Freeform 144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43140" y="64046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7" name="Freeform 144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50760" y="64096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8" name="Freeform 144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32980" y="63423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9" name="Freeform 144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81240" y="63080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0" name="Freeform 144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0270" y="62039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1" name="Freeform 145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59320" y="62839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7" name="Group 1486"/>
                <p:cNvGrpSpPr/>
                <p:nvPr/>
              </p:nvGrpSpPr>
              <p:grpSpPr>
                <a:xfrm>
                  <a:off x="7194550" y="6196330"/>
                  <a:ext cx="294641" cy="222251"/>
                  <a:chOff x="7194550" y="6196330"/>
                  <a:chExt cx="294641" cy="222251"/>
                </a:xfrm>
              </p:grpSpPr>
              <p:sp>
                <p:nvSpPr>
                  <p:cNvPr id="1453" name="Freeform 145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30440" y="63474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4" name="Freeform 145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92340" y="63474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5" name="Freeform 145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93610" y="63487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6" name="Freeform 145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93610" y="63487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7" name="Freeform 145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06310" y="63639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8" name="Freeform 145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16470" y="63741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9" name="Freeform 145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79640" y="63246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0" name="Freeform 145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26300" y="62204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1" name="Freeform 146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19950" y="62382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2" name="Freeform 146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13600" y="62230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3" name="Freeform 146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32650" y="62623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4" name="Freeform 146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7890" y="62890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5" name="Freeform 146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9160" y="62953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6" name="Freeform 146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9160" y="62953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7" name="Freeform 146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9160" y="62953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8" name="Freeform 146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08520" y="62052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9" name="Freeform 146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22820" y="63182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0" name="Freeform 146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99020" y="62763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1" name="Freeform 147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24420" y="63525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2" name="Freeform 147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82510" y="63665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3" name="Freeform 147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99020" y="63919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4" name="Freeform 147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54570" y="64185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5" name="Freeform 147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53300" y="64160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6" name="Freeform 147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53300" y="64173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7" name="Freeform 147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48220" y="64109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8" name="Freeform 147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52360" y="62839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9" name="Freeform 147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02170" y="62318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0" name="Freeform 147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194550" y="62090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1" name="Freeform 148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12660" y="62369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2" name="Freeform 148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19010" y="62141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3" name="Freeform 148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46950" y="61963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4" name="Freeform 148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12990" y="62115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5" name="Freeform 148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42200" y="62077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6" name="Freeform 148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82510" y="63411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97" name="Group 1496"/>
                <p:cNvGrpSpPr/>
                <p:nvPr/>
              </p:nvGrpSpPr>
              <p:grpSpPr>
                <a:xfrm>
                  <a:off x="7068820" y="6207760"/>
                  <a:ext cx="528321" cy="203201"/>
                  <a:chOff x="7068820" y="6207760"/>
                  <a:chExt cx="528321" cy="203201"/>
                </a:xfrm>
              </p:grpSpPr>
              <p:sp>
                <p:nvSpPr>
                  <p:cNvPr id="1488" name="Freeform 148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68820" y="62077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9" name="Freeform 148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82510" y="62369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0" name="Freeform 148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05980" y="62344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1" name="Freeform 149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09180" y="62611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2" name="Freeform 149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58050" y="63169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3" name="Freeform 149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180580" y="62141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4" name="Freeform 149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96480" y="63411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5" name="Freeform 149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190740" y="62547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6" name="Freeform 149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190740" y="62547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98" name="Freeform 1497">
                  <a:hlinkClick r:id="rId17" action="ppaction://hlinksldjump"/>
                </p:cNvPr>
                <p:cNvSpPr/>
                <p:nvPr/>
              </p:nvSpPr>
              <p:spPr>
                <a:xfrm>
                  <a:off x="7287260" y="63360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13" name="Group 1512"/>
                <p:cNvGrpSpPr/>
                <p:nvPr/>
              </p:nvGrpSpPr>
              <p:grpSpPr>
                <a:xfrm>
                  <a:off x="6878320" y="6295390"/>
                  <a:ext cx="920751" cy="415291"/>
                  <a:chOff x="6878320" y="6295390"/>
                  <a:chExt cx="920751" cy="415291"/>
                </a:xfrm>
              </p:grpSpPr>
              <p:sp>
                <p:nvSpPr>
                  <p:cNvPr id="1499" name="Freeform 149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41870" y="63652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0" name="Freeform 149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75170" y="65036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1" name="Freeform 150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249160" y="65036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2" name="Freeform 150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341870" y="65151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3" name="Freeform 1502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78980" y="65290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4" name="Freeform 1503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11720" y="65278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5" name="Freeform 1504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63740" y="65557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6" name="Freeform 1505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91730" y="66027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7" name="Freeform 1506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584440" y="64858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8" name="Freeform 1507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034530" y="64922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9" name="Freeform 1508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498080" y="63703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0" name="Freeform 1509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7532370" y="64287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1" name="Freeform 1510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878320" y="62953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2" name="Freeform 1511">
                    <a:hlinkClick r:id="rId17" action="ppaction://hlinksldjump"/>
                  </p:cNvPr>
                  <p:cNvSpPr/>
                  <p:nvPr/>
                </p:nvSpPr>
                <p:spPr>
                  <a:xfrm>
                    <a:off x="6901180" y="63881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14" name="Freeform 1513">
                  <a:hlinkClick r:id="rId17" action="ppaction://hlinksldjump"/>
                </p:cNvPr>
                <p:cNvSpPr/>
                <p:nvPr/>
              </p:nvSpPr>
              <p:spPr>
                <a:xfrm>
                  <a:off x="7256780" y="58115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17" name="TextBox 1516"/>
            <p:cNvSpPr txBox="1"/>
            <p:nvPr/>
          </p:nvSpPr>
          <p:spPr>
            <a:xfrm>
              <a:off x="7177278" y="68072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20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612" name="Group 1611"/>
          <p:cNvGrpSpPr/>
          <p:nvPr/>
        </p:nvGrpSpPr>
        <p:grpSpPr>
          <a:xfrm>
            <a:off x="6634099" y="1046099"/>
            <a:ext cx="1374902" cy="1415300"/>
            <a:chOff x="6634099" y="1046099"/>
            <a:chExt cx="1374902" cy="1415300"/>
          </a:xfrm>
        </p:grpSpPr>
        <p:grpSp>
          <p:nvGrpSpPr>
            <p:cNvPr id="1610" name="Group 1609"/>
            <p:cNvGrpSpPr/>
            <p:nvPr/>
          </p:nvGrpSpPr>
          <p:grpSpPr>
            <a:xfrm>
              <a:off x="6634099" y="1046099"/>
              <a:ext cx="1374902" cy="1374902"/>
              <a:chOff x="6634099" y="1046099"/>
              <a:chExt cx="1374902" cy="1374902"/>
            </a:xfrm>
          </p:grpSpPr>
          <p:sp>
            <p:nvSpPr>
              <p:cNvPr id="1519" name="Oval 1518">
                <a:hlinkClick r:id="rId18" action="ppaction://hlinksldjump"/>
              </p:cNvPr>
              <p:cNvSpPr/>
              <p:nvPr/>
            </p:nvSpPr>
            <p:spPr>
              <a:xfrm>
                <a:off x="6634099" y="10460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FF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09" name="Group 1608"/>
              <p:cNvGrpSpPr/>
              <p:nvPr/>
            </p:nvGrpSpPr>
            <p:grpSpPr>
              <a:xfrm>
                <a:off x="6638290" y="1163320"/>
                <a:ext cx="1361441" cy="1022351"/>
                <a:chOff x="6638290" y="1163320"/>
                <a:chExt cx="1361441" cy="1022351"/>
              </a:xfrm>
            </p:grpSpPr>
            <p:grpSp>
              <p:nvGrpSpPr>
                <p:cNvPr id="1527" name="Group 1526"/>
                <p:cNvGrpSpPr/>
                <p:nvPr/>
              </p:nvGrpSpPr>
              <p:grpSpPr>
                <a:xfrm>
                  <a:off x="6638290" y="1224280"/>
                  <a:ext cx="1336041" cy="961391"/>
                  <a:chOff x="6638290" y="1224280"/>
                  <a:chExt cx="1336041" cy="961391"/>
                </a:xfrm>
              </p:grpSpPr>
              <p:sp>
                <p:nvSpPr>
                  <p:cNvPr id="1520" name="Freeform 151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800850" y="12242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1" name="Freeform 152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908290" y="17399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2" name="Freeform 152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887970" y="19367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3" name="Freeform 152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849870" y="19075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4" name="Freeform 152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638290" y="16929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5" name="Freeform 152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789420" y="19050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6" name="Freeform 152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708140" y="17284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28" name="Freeform 1527">
                  <a:hlinkClick r:id="rId18" action="ppaction://hlinksldjump"/>
                </p:cNvPr>
                <p:cNvSpPr/>
                <p:nvPr/>
              </p:nvSpPr>
              <p:spPr>
                <a:xfrm>
                  <a:off x="7849870" y="17246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46" name="Group 1545"/>
                <p:cNvGrpSpPr/>
                <p:nvPr/>
              </p:nvGrpSpPr>
              <p:grpSpPr>
                <a:xfrm>
                  <a:off x="7038340" y="1289050"/>
                  <a:ext cx="911861" cy="582931"/>
                  <a:chOff x="7038340" y="1289050"/>
                  <a:chExt cx="911861" cy="582931"/>
                </a:xfrm>
              </p:grpSpPr>
              <p:sp>
                <p:nvSpPr>
                  <p:cNvPr id="1529" name="Freeform 152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851140" y="17564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0" name="Freeform 152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38340" y="12890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1" name="Freeform 153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08520" y="15430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2" name="Freeform 153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0760" y="13004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3" name="Freeform 153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0760" y="14503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4" name="Freeform 153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55180" y="13868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5" name="Freeform 153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410450" y="13944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6" name="Freeform 153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05980" y="15506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7" name="Freeform 153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81850" y="15481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8" name="Freeform 153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7900" y="1769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9" name="Freeform 153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07580" y="17449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0" name="Freeform 153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17740" y="17564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1" name="Freeform 154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5360" y="17614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2" name="Freeform 154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07580" y="16941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3" name="Freeform 154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5840" y="16598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4" name="Freeform 154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14870" y="15557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5" name="Freeform 154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33920" y="16357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1" name="Group 1580"/>
                <p:cNvGrpSpPr/>
                <p:nvPr/>
              </p:nvGrpSpPr>
              <p:grpSpPr>
                <a:xfrm>
                  <a:off x="7169150" y="1548130"/>
                  <a:ext cx="294641" cy="222251"/>
                  <a:chOff x="7169150" y="1548130"/>
                  <a:chExt cx="294641" cy="222251"/>
                </a:xfrm>
              </p:grpSpPr>
              <p:sp>
                <p:nvSpPr>
                  <p:cNvPr id="1547" name="Freeform 154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05040" y="16992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8" name="Freeform 154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66940" y="16992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9" name="Freeform 154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68210" y="17005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0" name="Freeform 154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68210" y="17005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1" name="Freeform 155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80910" y="17157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2" name="Freeform 155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91070" y="17259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3" name="Freeform 155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54240" y="16764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4" name="Freeform 155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00900" y="15722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5" name="Freeform 155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94550" y="15900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6" name="Freeform 155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88200" y="15748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7" name="Freeform 155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07250" y="16141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8" name="Freeform 155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22490" y="16408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9" name="Freeform 155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23760" y="16471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0" name="Freeform 155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23760" y="16471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1" name="Freeform 156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23760" y="16471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2" name="Freeform 156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83120" y="15570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3" name="Freeform 156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97420" y="16700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4" name="Freeform 156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73620" y="16281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5" name="Freeform 156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99020" y="17043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6" name="Freeform 156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7110" y="17183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7" name="Freeform 156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73620" y="17437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8" name="Freeform 156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9170" y="17703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9" name="Freeform 156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7900" y="17678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0" name="Freeform 156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7900" y="1769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1" name="Freeform 157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2820" y="17627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2" name="Freeform 157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426960" y="16357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3" name="Freeform 157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76770" y="15836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4" name="Freeform 157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69150" y="15608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5" name="Freeform 157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87260" y="15887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6" name="Freeform 157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93610" y="15659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7" name="Freeform 157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21550" y="15481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8" name="Freeform 157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87590" y="15633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9" name="Freeform 157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416800" y="15595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0" name="Freeform 157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7110" y="16929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1" name="Group 1590"/>
                <p:cNvGrpSpPr/>
                <p:nvPr/>
              </p:nvGrpSpPr>
              <p:grpSpPr>
                <a:xfrm>
                  <a:off x="7043420" y="1559560"/>
                  <a:ext cx="528321" cy="203201"/>
                  <a:chOff x="7043420" y="1559560"/>
                  <a:chExt cx="528321" cy="203201"/>
                </a:xfrm>
              </p:grpSpPr>
              <p:sp>
                <p:nvSpPr>
                  <p:cNvPr id="1582" name="Freeform 158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43420" y="15595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3" name="Freeform 158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57110" y="15887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4" name="Freeform 158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80580" y="15862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5" name="Freeform 158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83780" y="16129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6" name="Freeform 158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32650" y="16687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7" name="Freeform 158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55180" y="15659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8" name="Freeform 158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71080" y="16929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9" name="Freeform 158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65340" y="16065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0" name="Freeform 158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165340" y="16065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92" name="Freeform 1591">
                  <a:hlinkClick r:id="rId18" action="ppaction://hlinksldjump"/>
                </p:cNvPr>
                <p:cNvSpPr/>
                <p:nvPr/>
              </p:nvSpPr>
              <p:spPr>
                <a:xfrm>
                  <a:off x="7261860" y="16878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07" name="Group 1606"/>
                <p:cNvGrpSpPr/>
                <p:nvPr/>
              </p:nvGrpSpPr>
              <p:grpSpPr>
                <a:xfrm>
                  <a:off x="6852920" y="1647190"/>
                  <a:ext cx="920751" cy="415291"/>
                  <a:chOff x="6852920" y="1647190"/>
                  <a:chExt cx="920751" cy="415291"/>
                </a:xfrm>
              </p:grpSpPr>
              <p:sp>
                <p:nvSpPr>
                  <p:cNvPr id="1593" name="Freeform 159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16470" y="17170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4" name="Freeform 159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49770" y="18554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5" name="Freeform 159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223760" y="18554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6" name="Freeform 159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16470" y="18669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7" name="Freeform 1596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53580" y="18808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8" name="Freeform 1597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386320" y="18796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9" name="Freeform 1598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38340" y="19075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0" name="Freeform 1599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466330" y="19545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1" name="Freeform 1600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559040" y="18376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2" name="Freeform 1601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009130" y="18440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3" name="Freeform 1602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472680" y="17221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4" name="Freeform 1603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7506970" y="17805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5" name="Freeform 1604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852920" y="16471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6" name="Freeform 1605">
                    <a:hlinkClick r:id="rId18" action="ppaction://hlinksldjump"/>
                  </p:cNvPr>
                  <p:cNvSpPr/>
                  <p:nvPr/>
                </p:nvSpPr>
                <p:spPr>
                  <a:xfrm>
                    <a:off x="6875780" y="17399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08" name="Freeform 1607">
                  <a:hlinkClick r:id="rId18" action="ppaction://hlinksldjump"/>
                </p:cNvPr>
                <p:cNvSpPr/>
                <p:nvPr/>
              </p:nvSpPr>
              <p:spPr>
                <a:xfrm>
                  <a:off x="7231380" y="11633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11" name="TextBox 1610"/>
            <p:cNvSpPr txBox="1"/>
            <p:nvPr/>
          </p:nvSpPr>
          <p:spPr>
            <a:xfrm>
              <a:off x="7151878" y="21844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17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706" name="Group 1705"/>
          <p:cNvGrpSpPr/>
          <p:nvPr/>
        </p:nvGrpSpPr>
        <p:grpSpPr>
          <a:xfrm>
            <a:off x="6657340" y="2595499"/>
            <a:ext cx="1383411" cy="1415300"/>
            <a:chOff x="6657340" y="2595499"/>
            <a:chExt cx="1383411" cy="1415300"/>
          </a:xfrm>
        </p:grpSpPr>
        <p:grpSp>
          <p:nvGrpSpPr>
            <p:cNvPr id="1704" name="Group 1703"/>
            <p:cNvGrpSpPr/>
            <p:nvPr/>
          </p:nvGrpSpPr>
          <p:grpSpPr>
            <a:xfrm>
              <a:off x="6657340" y="2595499"/>
              <a:ext cx="1383411" cy="1374902"/>
              <a:chOff x="6657340" y="2595499"/>
              <a:chExt cx="1383411" cy="1374902"/>
            </a:xfrm>
          </p:grpSpPr>
          <p:sp>
            <p:nvSpPr>
              <p:cNvPr id="1613" name="Oval 1612">
                <a:hlinkClick r:id="rId19" action="ppaction://hlinksldjump"/>
              </p:cNvPr>
              <p:cNvSpPr/>
              <p:nvPr/>
            </p:nvSpPr>
            <p:spPr>
              <a:xfrm>
                <a:off x="6665849" y="25954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C0CB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03" name="Group 1702"/>
              <p:cNvGrpSpPr/>
              <p:nvPr/>
            </p:nvGrpSpPr>
            <p:grpSpPr>
              <a:xfrm>
                <a:off x="6657340" y="2700020"/>
                <a:ext cx="1361441" cy="1022351"/>
                <a:chOff x="6657340" y="2700020"/>
                <a:chExt cx="1361441" cy="1022351"/>
              </a:xfrm>
            </p:grpSpPr>
            <p:grpSp>
              <p:nvGrpSpPr>
                <p:cNvPr id="1621" name="Group 1620"/>
                <p:cNvGrpSpPr/>
                <p:nvPr/>
              </p:nvGrpSpPr>
              <p:grpSpPr>
                <a:xfrm>
                  <a:off x="6657340" y="2760980"/>
                  <a:ext cx="1336041" cy="961391"/>
                  <a:chOff x="6657340" y="2760980"/>
                  <a:chExt cx="1336041" cy="961391"/>
                </a:xfrm>
              </p:grpSpPr>
              <p:sp>
                <p:nvSpPr>
                  <p:cNvPr id="1614" name="Freeform 161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819900" y="27609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5" name="Freeform 161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927340" y="32766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6" name="Freeform 161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907020" y="34734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7" name="Freeform 161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868920" y="34442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8" name="Freeform 161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657340" y="32296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9" name="Freeform 161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808470" y="34417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0" name="Freeform 161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727190" y="32651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22" name="Freeform 1621">
                  <a:hlinkClick r:id="rId19" action="ppaction://hlinksldjump"/>
                </p:cNvPr>
                <p:cNvSpPr/>
                <p:nvPr/>
              </p:nvSpPr>
              <p:spPr>
                <a:xfrm>
                  <a:off x="7868920" y="32613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40" name="Group 1639"/>
                <p:cNvGrpSpPr/>
                <p:nvPr/>
              </p:nvGrpSpPr>
              <p:grpSpPr>
                <a:xfrm>
                  <a:off x="7057390" y="2825750"/>
                  <a:ext cx="911861" cy="582931"/>
                  <a:chOff x="7057390" y="2825750"/>
                  <a:chExt cx="911861" cy="582931"/>
                </a:xfrm>
              </p:grpSpPr>
              <p:sp>
                <p:nvSpPr>
                  <p:cNvPr id="1623" name="Freeform 162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870190" y="32931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4" name="Freeform 162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57390" y="28257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5" name="Freeform 162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27570" y="30797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6" name="Freeform 162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69810" y="28371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7" name="Freeform 162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69810" y="29870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8" name="Freeform 162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74230" y="29235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9" name="Freeform 162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29500" y="29311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0" name="Freeform 162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25030" y="30873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1" name="Freeform 163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00900" y="30848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2" name="Freeform 163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6950" y="33058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3" name="Freeform 163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26630" y="32816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4" name="Freeform 163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36790" y="32931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5" name="Freeform 163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4410" y="32981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6" name="Freeform 163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26630" y="32308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7" name="Freeform 163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74890" y="31965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8" name="Freeform 163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33920" y="30924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9" name="Freeform 163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52970" y="31724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5" name="Group 1674"/>
                <p:cNvGrpSpPr/>
                <p:nvPr/>
              </p:nvGrpSpPr>
              <p:grpSpPr>
                <a:xfrm>
                  <a:off x="7188200" y="3084830"/>
                  <a:ext cx="294641" cy="222251"/>
                  <a:chOff x="7188200" y="3084830"/>
                  <a:chExt cx="294641" cy="222251"/>
                </a:xfrm>
              </p:grpSpPr>
              <p:sp>
                <p:nvSpPr>
                  <p:cNvPr id="1641" name="Freeform 164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24090" y="32359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2" name="Freeform 164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85990" y="32359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3" name="Freeform 164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87260" y="32372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4" name="Freeform 164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87260" y="32372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5" name="Freeform 164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99960" y="32524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6" name="Freeform 164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10120" y="32626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7" name="Freeform 164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73290" y="32131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8" name="Freeform 164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19950" y="31089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9" name="Freeform 164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13600" y="31267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0" name="Freeform 164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07250" y="31115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1" name="Freeform 165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26300" y="31508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2" name="Freeform 165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41540" y="31775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3" name="Freeform 165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42810" y="31838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4" name="Freeform 165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42810" y="31838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5" name="Freeform 165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42810" y="31838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6" name="Freeform 165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02170" y="30937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7" name="Freeform 165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16470" y="32067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8" name="Freeform 165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92670" y="31648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9" name="Freeform 165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18070" y="32410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0" name="Freeform 165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76160" y="32550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1" name="Freeform 166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92670" y="32804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2" name="Freeform 166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8220" y="33070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3" name="Freeform 166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6950" y="33045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4" name="Freeform 166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6950" y="33058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5" name="Freeform 166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1870" y="32994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6" name="Freeform 166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46010" y="31724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7" name="Freeform 166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95820" y="31203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8" name="Freeform 166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88200" y="30975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9" name="Freeform 166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06310" y="31254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0" name="Freeform 166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12660" y="31026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1" name="Freeform 167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40600" y="30848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2" name="Freeform 167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06640" y="31000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3" name="Freeform 167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35850" y="30962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4" name="Freeform 167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76160" y="32296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5" name="Group 1684"/>
                <p:cNvGrpSpPr/>
                <p:nvPr/>
              </p:nvGrpSpPr>
              <p:grpSpPr>
                <a:xfrm>
                  <a:off x="7062470" y="3096260"/>
                  <a:ext cx="528321" cy="203201"/>
                  <a:chOff x="7062470" y="3096260"/>
                  <a:chExt cx="528321" cy="203201"/>
                </a:xfrm>
              </p:grpSpPr>
              <p:sp>
                <p:nvSpPr>
                  <p:cNvPr id="1676" name="Freeform 167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62470" y="30962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7" name="Freeform 167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76160" y="31254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8" name="Freeform 167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99630" y="31229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9" name="Freeform 167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02830" y="31496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0" name="Freeform 167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51700" y="32054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1" name="Freeform 168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74230" y="31026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2" name="Freeform 168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90130" y="32296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3" name="Freeform 168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84390" y="31432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4" name="Freeform 168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184390" y="31432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6" name="Freeform 1685">
                  <a:hlinkClick r:id="rId19" action="ppaction://hlinksldjump"/>
                </p:cNvPr>
                <p:cNvSpPr/>
                <p:nvPr/>
              </p:nvSpPr>
              <p:spPr>
                <a:xfrm>
                  <a:off x="7280910" y="32245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01" name="Group 1700"/>
                <p:cNvGrpSpPr/>
                <p:nvPr/>
              </p:nvGrpSpPr>
              <p:grpSpPr>
                <a:xfrm>
                  <a:off x="6871970" y="3183890"/>
                  <a:ext cx="920751" cy="415291"/>
                  <a:chOff x="6871970" y="3183890"/>
                  <a:chExt cx="920751" cy="415291"/>
                </a:xfrm>
              </p:grpSpPr>
              <p:sp>
                <p:nvSpPr>
                  <p:cNvPr id="1687" name="Freeform 168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35520" y="32537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8" name="Freeform 168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68820" y="33921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9" name="Freeform 168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242810" y="33921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0" name="Freeform 168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335520" y="34036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1" name="Freeform 1690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72630" y="34175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2" name="Freeform 1691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05370" y="34163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3" name="Freeform 1692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57390" y="34442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4" name="Freeform 1693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85380" y="34912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5" name="Freeform 1694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578090" y="33743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6" name="Freeform 1695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028180" y="33807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7" name="Freeform 1696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491730" y="32588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8" name="Freeform 1697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7526020" y="33172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9" name="Freeform 1698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871970" y="31838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0" name="Freeform 1699">
                    <a:hlinkClick r:id="rId19" action="ppaction://hlinksldjump"/>
                  </p:cNvPr>
                  <p:cNvSpPr/>
                  <p:nvPr/>
                </p:nvSpPr>
                <p:spPr>
                  <a:xfrm>
                    <a:off x="6894830" y="32766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02" name="Freeform 1701">
                  <a:hlinkClick r:id="rId19" action="ppaction://hlinksldjump"/>
                </p:cNvPr>
                <p:cNvSpPr/>
                <p:nvPr/>
              </p:nvSpPr>
              <p:spPr>
                <a:xfrm>
                  <a:off x="7250430" y="27000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05" name="TextBox 1704"/>
            <p:cNvSpPr txBox="1"/>
            <p:nvPr/>
          </p:nvSpPr>
          <p:spPr>
            <a:xfrm>
              <a:off x="7189978" y="37338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18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800" name="Group 1799"/>
          <p:cNvGrpSpPr/>
          <p:nvPr/>
        </p:nvGrpSpPr>
        <p:grpSpPr>
          <a:xfrm>
            <a:off x="6670040" y="4132199"/>
            <a:ext cx="1383411" cy="1389900"/>
            <a:chOff x="6670040" y="4132199"/>
            <a:chExt cx="1383411" cy="1389900"/>
          </a:xfrm>
        </p:grpSpPr>
        <p:grpSp>
          <p:nvGrpSpPr>
            <p:cNvPr id="1798" name="Group 1797"/>
            <p:cNvGrpSpPr/>
            <p:nvPr/>
          </p:nvGrpSpPr>
          <p:grpSpPr>
            <a:xfrm>
              <a:off x="6670040" y="4132199"/>
              <a:ext cx="1383411" cy="1374902"/>
              <a:chOff x="6670040" y="4132199"/>
              <a:chExt cx="1383411" cy="1374902"/>
            </a:xfrm>
          </p:grpSpPr>
          <p:sp>
            <p:nvSpPr>
              <p:cNvPr id="1707" name="Oval 1706">
                <a:hlinkClick r:id="rId20" action="ppaction://hlinksldjump"/>
              </p:cNvPr>
              <p:cNvSpPr/>
              <p:nvPr/>
            </p:nvSpPr>
            <p:spPr>
              <a:xfrm>
                <a:off x="6678549" y="41321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FF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97" name="Group 1796"/>
              <p:cNvGrpSpPr/>
              <p:nvPr/>
            </p:nvGrpSpPr>
            <p:grpSpPr>
              <a:xfrm>
                <a:off x="6670040" y="4211320"/>
                <a:ext cx="1361441" cy="1022351"/>
                <a:chOff x="6670040" y="4211320"/>
                <a:chExt cx="1361441" cy="1022351"/>
              </a:xfrm>
            </p:grpSpPr>
            <p:grpSp>
              <p:nvGrpSpPr>
                <p:cNvPr id="1715" name="Group 1714"/>
                <p:cNvGrpSpPr/>
                <p:nvPr/>
              </p:nvGrpSpPr>
              <p:grpSpPr>
                <a:xfrm>
                  <a:off x="6670040" y="4272280"/>
                  <a:ext cx="1336041" cy="961391"/>
                  <a:chOff x="6670040" y="4272280"/>
                  <a:chExt cx="1336041" cy="961391"/>
                </a:xfrm>
              </p:grpSpPr>
              <p:sp>
                <p:nvSpPr>
                  <p:cNvPr id="1708" name="Freeform 170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832600" y="42722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9" name="Freeform 170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940040" y="47879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0" name="Freeform 170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919720" y="49847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1" name="Freeform 171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881620" y="49555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2" name="Freeform 171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670040" y="47409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3" name="Freeform 171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821170" y="49530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4" name="Freeform 171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739890" y="47764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16" name="Freeform 1715">
                  <a:hlinkClick r:id="rId20" action="ppaction://hlinksldjump"/>
                </p:cNvPr>
                <p:cNvSpPr/>
                <p:nvPr/>
              </p:nvSpPr>
              <p:spPr>
                <a:xfrm>
                  <a:off x="7881620" y="47726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34" name="Group 1733"/>
                <p:cNvGrpSpPr/>
                <p:nvPr/>
              </p:nvGrpSpPr>
              <p:grpSpPr>
                <a:xfrm>
                  <a:off x="7070090" y="4337050"/>
                  <a:ext cx="911861" cy="582931"/>
                  <a:chOff x="7070090" y="4337050"/>
                  <a:chExt cx="911861" cy="582931"/>
                </a:xfrm>
              </p:grpSpPr>
              <p:sp>
                <p:nvSpPr>
                  <p:cNvPr id="1717" name="Freeform 171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882890" y="48044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8" name="Freeform 171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70090" y="43370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9" name="Freeform 171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40270" y="45910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0" name="Freeform 171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2510" y="43484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1" name="Freeform 172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2510" y="44983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2" name="Freeform 172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186930" y="44348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3" name="Freeform 172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42200" y="44424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4" name="Freeform 172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37730" y="45986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5" name="Freeform 172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13600" y="45961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6" name="Freeform 172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9650" y="4817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7" name="Freeform 172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39330" y="47929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8" name="Freeform 172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49490" y="48044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9" name="Freeform 172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7110" y="48094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0" name="Freeform 172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39330" y="47421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1" name="Freeform 173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7590" y="47078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2" name="Freeform 173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46620" y="46037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3" name="Freeform 173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65670" y="46837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9" name="Group 1768"/>
                <p:cNvGrpSpPr/>
                <p:nvPr/>
              </p:nvGrpSpPr>
              <p:grpSpPr>
                <a:xfrm>
                  <a:off x="7200900" y="4596130"/>
                  <a:ext cx="294641" cy="222251"/>
                  <a:chOff x="7200900" y="4596130"/>
                  <a:chExt cx="294641" cy="222251"/>
                </a:xfrm>
              </p:grpSpPr>
              <p:sp>
                <p:nvSpPr>
                  <p:cNvPr id="1735" name="Freeform 173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36790" y="47472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6" name="Freeform 173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98690" y="47472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7" name="Freeform 173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99960" y="47485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8" name="Freeform 173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99960" y="47485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9" name="Freeform 173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12660" y="47637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0" name="Freeform 173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22820" y="47739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1" name="Freeform 174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85990" y="47244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2" name="Freeform 174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32650" y="46202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3" name="Freeform 174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26300" y="46380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4" name="Freeform 174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19950" y="46228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5" name="Freeform 174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39000" y="46621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6" name="Freeform 174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54240" y="46888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7" name="Freeform 174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55510" y="46951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8" name="Freeform 174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55510" y="46951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9" name="Freeform 174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55510" y="46951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0" name="Freeform 174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14870" y="46050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1" name="Freeform 175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29170" y="47180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2" name="Freeform 175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05370" y="46761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3" name="Freeform 175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30770" y="47523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4" name="Freeform 175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8860" y="47663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5" name="Freeform 175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05370" y="47917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6" name="Freeform 175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60920" y="48183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7" name="Freeform 175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9650" y="48158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8" name="Freeform 175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9650" y="48171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9" name="Freeform 175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4570" y="48107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0" name="Freeform 175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58710" y="46837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1" name="Freeform 176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08520" y="46316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2" name="Freeform 176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00900" y="46088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3" name="Freeform 176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19010" y="46367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4" name="Freeform 176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25360" y="46139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5" name="Freeform 176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53300" y="45961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6" name="Freeform 176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19340" y="46113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7" name="Freeform 176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48550" y="46075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8" name="Freeform 176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8860" y="47409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79" name="Group 1778"/>
                <p:cNvGrpSpPr/>
                <p:nvPr/>
              </p:nvGrpSpPr>
              <p:grpSpPr>
                <a:xfrm>
                  <a:off x="7075170" y="4607560"/>
                  <a:ext cx="528321" cy="203201"/>
                  <a:chOff x="7075170" y="4607560"/>
                  <a:chExt cx="528321" cy="203201"/>
                </a:xfrm>
              </p:grpSpPr>
              <p:sp>
                <p:nvSpPr>
                  <p:cNvPr id="1770" name="Freeform 176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75170" y="46075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1" name="Freeform 177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88860" y="46367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2" name="Freeform 177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12330" y="46342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3" name="Freeform 177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15530" y="46609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4" name="Freeform 177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64400" y="47167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5" name="Freeform 177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186930" y="46139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6" name="Freeform 177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02830" y="47409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7" name="Freeform 177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197090" y="46545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8" name="Freeform 177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197090" y="46545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80" name="Freeform 1779">
                  <a:hlinkClick r:id="rId20" action="ppaction://hlinksldjump"/>
                </p:cNvPr>
                <p:cNvSpPr/>
                <p:nvPr/>
              </p:nvSpPr>
              <p:spPr>
                <a:xfrm>
                  <a:off x="7293610" y="47358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95" name="Group 1794"/>
                <p:cNvGrpSpPr/>
                <p:nvPr/>
              </p:nvGrpSpPr>
              <p:grpSpPr>
                <a:xfrm>
                  <a:off x="6884670" y="4695190"/>
                  <a:ext cx="920751" cy="415291"/>
                  <a:chOff x="6884670" y="4695190"/>
                  <a:chExt cx="920751" cy="415291"/>
                </a:xfrm>
              </p:grpSpPr>
              <p:sp>
                <p:nvSpPr>
                  <p:cNvPr id="1781" name="Freeform 178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48220" y="47650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2" name="Freeform 178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81520" y="49034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3" name="Freeform 178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255510" y="49034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4" name="Freeform 178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348220" y="49149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5" name="Freeform 1784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85330" y="49288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6" name="Freeform 1785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18070" y="49276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7" name="Freeform 1786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70090" y="49555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8" name="Freeform 1787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498080" y="50025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9" name="Freeform 1788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590790" y="48856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0" name="Freeform 1789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040880" y="48920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1" name="Freeform 1790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504430" y="47701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2" name="Freeform 1791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7538720" y="48285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3" name="Freeform 1792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884670" y="46951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4" name="Freeform 1793">
                    <a:hlinkClick r:id="rId20" action="ppaction://hlinksldjump"/>
                  </p:cNvPr>
                  <p:cNvSpPr/>
                  <p:nvPr/>
                </p:nvSpPr>
                <p:spPr>
                  <a:xfrm>
                    <a:off x="6907530" y="47879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96" name="Freeform 1795">
                  <a:hlinkClick r:id="rId20" action="ppaction://hlinksldjump"/>
                </p:cNvPr>
                <p:cNvSpPr/>
                <p:nvPr/>
              </p:nvSpPr>
              <p:spPr>
                <a:xfrm>
                  <a:off x="7263130" y="42113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99" name="TextBox 1798"/>
            <p:cNvSpPr txBox="1"/>
            <p:nvPr/>
          </p:nvSpPr>
          <p:spPr>
            <a:xfrm>
              <a:off x="7215378" y="52451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19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894" name="Group 1893"/>
          <p:cNvGrpSpPr/>
          <p:nvPr/>
        </p:nvGrpSpPr>
        <p:grpSpPr>
          <a:xfrm>
            <a:off x="8196199" y="4817999"/>
            <a:ext cx="1374902" cy="1402600"/>
            <a:chOff x="8196199" y="4817999"/>
            <a:chExt cx="1374902" cy="1402600"/>
          </a:xfrm>
        </p:grpSpPr>
        <p:grpSp>
          <p:nvGrpSpPr>
            <p:cNvPr id="1892" name="Group 1891"/>
            <p:cNvGrpSpPr/>
            <p:nvPr/>
          </p:nvGrpSpPr>
          <p:grpSpPr>
            <a:xfrm>
              <a:off x="8196199" y="4817999"/>
              <a:ext cx="1374902" cy="1374902"/>
              <a:chOff x="8196199" y="4817999"/>
              <a:chExt cx="1374902" cy="1374902"/>
            </a:xfrm>
          </p:grpSpPr>
          <p:sp>
            <p:nvSpPr>
              <p:cNvPr id="1801" name="Oval 1800">
                <a:hlinkClick r:id="rId21" action="ppaction://hlinksldjump"/>
              </p:cNvPr>
              <p:cNvSpPr/>
              <p:nvPr/>
            </p:nvSpPr>
            <p:spPr>
              <a:xfrm>
                <a:off x="8196199" y="48179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80008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91" name="Group 1890"/>
              <p:cNvGrpSpPr/>
              <p:nvPr/>
            </p:nvGrpSpPr>
            <p:grpSpPr>
              <a:xfrm>
                <a:off x="8200390" y="4909820"/>
                <a:ext cx="1361441" cy="1022351"/>
                <a:chOff x="8200390" y="4909820"/>
                <a:chExt cx="1361441" cy="1022351"/>
              </a:xfrm>
            </p:grpSpPr>
            <p:grpSp>
              <p:nvGrpSpPr>
                <p:cNvPr id="1809" name="Group 1808"/>
                <p:cNvGrpSpPr/>
                <p:nvPr/>
              </p:nvGrpSpPr>
              <p:grpSpPr>
                <a:xfrm>
                  <a:off x="8200390" y="4970780"/>
                  <a:ext cx="1336041" cy="961391"/>
                  <a:chOff x="8200390" y="4970780"/>
                  <a:chExt cx="1336041" cy="961391"/>
                </a:xfrm>
              </p:grpSpPr>
              <p:sp>
                <p:nvSpPr>
                  <p:cNvPr id="1802" name="Freeform 180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362950" y="49707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3" name="Freeform 180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470390" y="54864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4" name="Freeform 180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450070" y="56832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5" name="Freeform 180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411970" y="56540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6" name="Freeform 180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200390" y="54394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7" name="Freeform 180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351520" y="56515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8" name="Freeform 180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270240" y="54749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10" name="Freeform 1809">
                  <a:hlinkClick r:id="rId21" action="ppaction://hlinksldjump"/>
                </p:cNvPr>
                <p:cNvSpPr/>
                <p:nvPr/>
              </p:nvSpPr>
              <p:spPr>
                <a:xfrm>
                  <a:off x="9411970" y="54711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28" name="Group 1827"/>
                <p:cNvGrpSpPr/>
                <p:nvPr/>
              </p:nvGrpSpPr>
              <p:grpSpPr>
                <a:xfrm>
                  <a:off x="8600440" y="5035550"/>
                  <a:ext cx="911861" cy="582931"/>
                  <a:chOff x="8600440" y="5035550"/>
                  <a:chExt cx="911861" cy="582931"/>
                </a:xfrm>
              </p:grpSpPr>
              <p:sp>
                <p:nvSpPr>
                  <p:cNvPr id="1811" name="Freeform 181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413240" y="55029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2" name="Freeform 181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600440" y="50355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3" name="Freeform 181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70620" y="52895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4" name="Freeform 181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2860" y="50469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5" name="Freeform 181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2860" y="51968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6" name="Freeform 181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17280" y="51333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7" name="Freeform 181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72550" y="51409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8" name="Freeform 181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68080" y="52971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9" name="Freeform 181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43950" y="52946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0" name="Freeform 181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90000" y="55156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1" name="Freeform 182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69680" y="54914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2" name="Freeform 182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79840" y="55029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3" name="Freeform 182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87460" y="55079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4" name="Freeform 182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69680" y="54406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5" name="Freeform 182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7940" y="54063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6" name="Freeform 182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76970" y="53022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7" name="Freeform 182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96020" y="53822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63" name="Group 1862"/>
                <p:cNvGrpSpPr/>
                <p:nvPr/>
              </p:nvGrpSpPr>
              <p:grpSpPr>
                <a:xfrm>
                  <a:off x="8731250" y="5294630"/>
                  <a:ext cx="294641" cy="222251"/>
                  <a:chOff x="8731250" y="5294630"/>
                  <a:chExt cx="294641" cy="222251"/>
                </a:xfrm>
              </p:grpSpPr>
              <p:sp>
                <p:nvSpPr>
                  <p:cNvPr id="1829" name="Freeform 182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67140" y="54457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0" name="Freeform 182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29040" y="54457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1" name="Freeform 183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30310" y="54470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2" name="Freeform 183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30310" y="54470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3" name="Freeform 183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43010" y="54622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4" name="Freeform 183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53170" y="54724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5" name="Freeform 183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16340" y="54229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6" name="Freeform 183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63000" y="53187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7" name="Freeform 183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56650" y="53365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8" name="Freeform 183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50300" y="53213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9" name="Freeform 183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69350" y="53606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0" name="Freeform 183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84590" y="53873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1" name="Freeform 184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85860" y="53936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2" name="Freeform 184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85860" y="53936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3" name="Freeform 184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85860" y="53936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4" name="Freeform 184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45220" y="53035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5" name="Freeform 184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59520" y="54165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6" name="Freeform 184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35720" y="53746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7" name="Freeform 184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61120" y="54508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8" name="Freeform 184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9210" y="54648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9" name="Freeform 184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35720" y="54902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0" name="Freeform 184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91270" y="55168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1" name="Freeform 185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90000" y="55143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2" name="Freeform 185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90000" y="55156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3" name="Freeform 185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84920" y="55092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4" name="Freeform 185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89060" y="53822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5" name="Freeform 185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38870" y="53301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6" name="Freeform 185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31250" y="53073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7" name="Freeform 185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49360" y="53352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8" name="Freeform 185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55710" y="53124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9" name="Freeform 185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83650" y="52946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0" name="Freeform 185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49690" y="53098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1" name="Freeform 186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78900" y="53060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2" name="Freeform 186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9210" y="54394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73" name="Group 1872"/>
                <p:cNvGrpSpPr/>
                <p:nvPr/>
              </p:nvGrpSpPr>
              <p:grpSpPr>
                <a:xfrm>
                  <a:off x="8605520" y="5306060"/>
                  <a:ext cx="528321" cy="203201"/>
                  <a:chOff x="8605520" y="5306060"/>
                  <a:chExt cx="528321" cy="203201"/>
                </a:xfrm>
              </p:grpSpPr>
              <p:sp>
                <p:nvSpPr>
                  <p:cNvPr id="1864" name="Freeform 186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605520" y="53060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5" name="Freeform 186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19210" y="53352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6" name="Freeform 186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42680" y="53327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7" name="Freeform 186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45880" y="53594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8" name="Freeform 186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94750" y="54152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9" name="Freeform 186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17280" y="53124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0" name="Freeform 186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33180" y="54394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1" name="Freeform 187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27440" y="53530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2" name="Freeform 187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27440" y="53530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74" name="Freeform 1873">
                  <a:hlinkClick r:id="rId21" action="ppaction://hlinksldjump"/>
                </p:cNvPr>
                <p:cNvSpPr/>
                <p:nvPr/>
              </p:nvSpPr>
              <p:spPr>
                <a:xfrm>
                  <a:off x="8823960" y="54343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89" name="Group 1888"/>
                <p:cNvGrpSpPr/>
                <p:nvPr/>
              </p:nvGrpSpPr>
              <p:grpSpPr>
                <a:xfrm>
                  <a:off x="8415020" y="5393690"/>
                  <a:ext cx="920751" cy="415291"/>
                  <a:chOff x="8415020" y="5393690"/>
                  <a:chExt cx="920751" cy="415291"/>
                </a:xfrm>
              </p:grpSpPr>
              <p:sp>
                <p:nvSpPr>
                  <p:cNvPr id="1875" name="Freeform 187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78570" y="54635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6" name="Freeform 187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611870" y="56019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7" name="Freeform 187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785860" y="56019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8" name="Freeform 187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878570" y="56134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9" name="Freeform 1878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615680" y="56273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0" name="Freeform 1879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948420" y="56261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1" name="Freeform 1880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600440" y="56540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2" name="Freeform 1881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028430" y="57010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3" name="Freeform 1882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121140" y="55841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4" name="Freeform 1883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571230" y="55905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5" name="Freeform 1884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034780" y="54686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6" name="Freeform 1885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9069070" y="55270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7" name="Freeform 1886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415020" y="53936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8" name="Freeform 1887">
                    <a:hlinkClick r:id="rId21" action="ppaction://hlinksldjump"/>
                  </p:cNvPr>
                  <p:cNvSpPr/>
                  <p:nvPr/>
                </p:nvSpPr>
                <p:spPr>
                  <a:xfrm>
                    <a:off x="8437880" y="54864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90" name="Freeform 1889">
                  <a:hlinkClick r:id="rId21" action="ppaction://hlinksldjump"/>
                </p:cNvPr>
                <p:cNvSpPr/>
                <p:nvPr/>
              </p:nvSpPr>
              <p:spPr>
                <a:xfrm>
                  <a:off x="8793480" y="49098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93" name="TextBox 1892"/>
            <p:cNvSpPr txBox="1"/>
            <p:nvPr/>
          </p:nvSpPr>
          <p:spPr>
            <a:xfrm>
              <a:off x="8701278" y="59436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24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1988" name="Group 1987"/>
          <p:cNvGrpSpPr/>
          <p:nvPr/>
        </p:nvGrpSpPr>
        <p:grpSpPr>
          <a:xfrm>
            <a:off x="8181340" y="207899"/>
            <a:ext cx="1383411" cy="1415300"/>
            <a:chOff x="8181340" y="207899"/>
            <a:chExt cx="1383411" cy="1415300"/>
          </a:xfrm>
        </p:grpSpPr>
        <p:grpSp>
          <p:nvGrpSpPr>
            <p:cNvPr id="1986" name="Group 1985"/>
            <p:cNvGrpSpPr/>
            <p:nvPr/>
          </p:nvGrpSpPr>
          <p:grpSpPr>
            <a:xfrm>
              <a:off x="8181340" y="207899"/>
              <a:ext cx="1383411" cy="1374902"/>
              <a:chOff x="8181340" y="207899"/>
              <a:chExt cx="1383411" cy="1374902"/>
            </a:xfrm>
          </p:grpSpPr>
          <p:sp>
            <p:nvSpPr>
              <p:cNvPr id="1895" name="Oval 1894">
                <a:hlinkClick r:id="rId22" action="ppaction://hlinksldjump"/>
              </p:cNvPr>
              <p:cNvSpPr/>
              <p:nvPr/>
            </p:nvSpPr>
            <p:spPr>
              <a:xfrm>
                <a:off x="8189849" y="2078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EF2786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85" name="Group 1984"/>
              <p:cNvGrpSpPr/>
              <p:nvPr/>
            </p:nvGrpSpPr>
            <p:grpSpPr>
              <a:xfrm>
                <a:off x="8181340" y="312420"/>
                <a:ext cx="1361441" cy="1022351"/>
                <a:chOff x="8181340" y="312420"/>
                <a:chExt cx="1361441" cy="1022351"/>
              </a:xfrm>
            </p:grpSpPr>
            <p:grpSp>
              <p:nvGrpSpPr>
                <p:cNvPr id="1903" name="Group 1902"/>
                <p:cNvGrpSpPr/>
                <p:nvPr/>
              </p:nvGrpSpPr>
              <p:grpSpPr>
                <a:xfrm>
                  <a:off x="8181340" y="373380"/>
                  <a:ext cx="1336041" cy="961391"/>
                  <a:chOff x="8181340" y="373380"/>
                  <a:chExt cx="1336041" cy="961391"/>
                </a:xfrm>
              </p:grpSpPr>
              <p:sp>
                <p:nvSpPr>
                  <p:cNvPr id="1896" name="Freeform 189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343900" y="3733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7" name="Freeform 189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451340" y="8890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8" name="Freeform 189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431020" y="10858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9" name="Freeform 189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392920" y="10566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0" name="Freeform 189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181340" y="8420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1" name="Freeform 190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332470" y="10541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2" name="Freeform 190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251190" y="8775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4" name="Freeform 1903">
                  <a:hlinkClick r:id="rId22" action="ppaction://hlinksldjump"/>
                </p:cNvPr>
                <p:cNvSpPr/>
                <p:nvPr/>
              </p:nvSpPr>
              <p:spPr>
                <a:xfrm>
                  <a:off x="9392920" y="8737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22" name="Group 1921"/>
                <p:cNvGrpSpPr/>
                <p:nvPr/>
              </p:nvGrpSpPr>
              <p:grpSpPr>
                <a:xfrm>
                  <a:off x="8581390" y="438150"/>
                  <a:ext cx="911861" cy="582931"/>
                  <a:chOff x="8581390" y="438150"/>
                  <a:chExt cx="911861" cy="582931"/>
                </a:xfrm>
              </p:grpSpPr>
              <p:sp>
                <p:nvSpPr>
                  <p:cNvPr id="1905" name="Freeform 190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394190" y="9055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6" name="Freeform 190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81390" y="4381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7" name="Freeform 190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51570" y="6921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8" name="Freeform 190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93810" y="4495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9" name="Freeform 190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93810" y="5994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0" name="Freeform 190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698230" y="5359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1" name="Freeform 191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53500" y="5435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2" name="Freeform 191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49030" y="6997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3" name="Freeform 191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24900" y="6972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4" name="Freeform 191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70950" y="918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5" name="Freeform 191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50630" y="8940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6" name="Freeform 191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60790" y="9055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7" name="Freeform 191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68410" y="9105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8" name="Freeform 191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50630" y="8432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9" name="Freeform 191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98890" y="8089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0" name="Freeform 191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57920" y="7048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1" name="Freeform 192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76970" y="7848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57" name="Group 1956"/>
                <p:cNvGrpSpPr/>
                <p:nvPr/>
              </p:nvGrpSpPr>
              <p:grpSpPr>
                <a:xfrm>
                  <a:off x="8712200" y="697230"/>
                  <a:ext cx="294641" cy="222251"/>
                  <a:chOff x="8712200" y="697230"/>
                  <a:chExt cx="294641" cy="222251"/>
                </a:xfrm>
              </p:grpSpPr>
              <p:sp>
                <p:nvSpPr>
                  <p:cNvPr id="1923" name="Freeform 192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48090" y="8483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4" name="Freeform 192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09990" y="8483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5" name="Freeform 192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11260" y="8496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6" name="Freeform 192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11260" y="8496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7" name="Freeform 192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23960" y="8648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8" name="Freeform 192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34120" y="8750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9" name="Freeform 192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97290" y="8255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0" name="Freeform 192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43950" y="7213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1" name="Freeform 193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37600" y="7391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2" name="Freeform 193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31250" y="7239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3" name="Freeform 193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50300" y="7632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4" name="Freeform 193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65540" y="7899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5" name="Freeform 193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66810" y="7962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6" name="Freeform 193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66810" y="7962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7" name="Freeform 193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66810" y="7962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8" name="Freeform 193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26170" y="7061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9" name="Freeform 193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40470" y="8191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0" name="Freeform 193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16670" y="7772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1" name="Freeform 194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42070" y="8534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2" name="Freeform 194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00160" y="8674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3" name="Freeform 194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16670" y="8928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4" name="Freeform 194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72220" y="9194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5" name="Freeform 194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70950" y="9169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6" name="Freeform 194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70950" y="9182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7" name="Freeform 194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65870" y="9118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8" name="Freeform 194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70010" y="7848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9" name="Freeform 194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19820" y="7327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0" name="Freeform 194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12200" y="7099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1" name="Freeform 195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30310" y="7378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2" name="Freeform 195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36660" y="7150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3" name="Freeform 195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64600" y="6972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4" name="Freeform 195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30640" y="7124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5" name="Freeform 195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59850" y="7086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6" name="Freeform 195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00160" y="8420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67" name="Group 1966"/>
                <p:cNvGrpSpPr/>
                <p:nvPr/>
              </p:nvGrpSpPr>
              <p:grpSpPr>
                <a:xfrm>
                  <a:off x="8586470" y="708660"/>
                  <a:ext cx="528321" cy="203201"/>
                  <a:chOff x="8586470" y="708660"/>
                  <a:chExt cx="528321" cy="203201"/>
                </a:xfrm>
              </p:grpSpPr>
              <p:sp>
                <p:nvSpPr>
                  <p:cNvPr id="1958" name="Freeform 195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86470" y="7086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9" name="Freeform 195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00160" y="7378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0" name="Freeform 195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23630" y="7353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1" name="Freeform 196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26830" y="7620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2" name="Freeform 196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75700" y="8178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3" name="Freeform 196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698230" y="7150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4" name="Freeform 196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14130" y="8420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5" name="Freeform 196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08390" y="7556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6" name="Freeform 196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08390" y="7556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68" name="Freeform 1967">
                  <a:hlinkClick r:id="rId22" action="ppaction://hlinksldjump"/>
                </p:cNvPr>
                <p:cNvSpPr/>
                <p:nvPr/>
              </p:nvSpPr>
              <p:spPr>
                <a:xfrm>
                  <a:off x="8804910" y="8369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83" name="Group 1982"/>
                <p:cNvGrpSpPr/>
                <p:nvPr/>
              </p:nvGrpSpPr>
              <p:grpSpPr>
                <a:xfrm>
                  <a:off x="8395970" y="796290"/>
                  <a:ext cx="920751" cy="415291"/>
                  <a:chOff x="8395970" y="796290"/>
                  <a:chExt cx="920751" cy="415291"/>
                </a:xfrm>
              </p:grpSpPr>
              <p:sp>
                <p:nvSpPr>
                  <p:cNvPr id="1969" name="Freeform 196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59520" y="8661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0" name="Freeform 196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92820" y="10045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1" name="Freeform 197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766810" y="10045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2" name="Freeform 197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859520" y="10160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3" name="Freeform 1972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96630" y="10299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4" name="Freeform 1973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929370" y="10287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5" name="Freeform 1974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81390" y="10566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6" name="Freeform 1975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009380" y="11036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7" name="Freeform 1976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102090" y="9867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8" name="Freeform 1977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552180" y="9931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9" name="Freeform 1978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015730" y="8712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0" name="Freeform 1979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9050020" y="9296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1" name="Freeform 1980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395970" y="7962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2" name="Freeform 1981">
                    <a:hlinkClick r:id="rId22" action="ppaction://hlinksldjump"/>
                  </p:cNvPr>
                  <p:cNvSpPr/>
                  <p:nvPr/>
                </p:nvSpPr>
                <p:spPr>
                  <a:xfrm>
                    <a:off x="8418830" y="8890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84" name="Freeform 1983">
                  <a:hlinkClick r:id="rId22" action="ppaction://hlinksldjump"/>
                </p:cNvPr>
                <p:cNvSpPr/>
                <p:nvPr/>
              </p:nvSpPr>
              <p:spPr>
                <a:xfrm>
                  <a:off x="8774430" y="3124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87" name="TextBox 1986"/>
            <p:cNvSpPr txBox="1"/>
            <p:nvPr/>
          </p:nvSpPr>
          <p:spPr>
            <a:xfrm>
              <a:off x="8701278" y="13462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21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2082" name="Group 2081"/>
          <p:cNvGrpSpPr/>
          <p:nvPr/>
        </p:nvGrpSpPr>
        <p:grpSpPr>
          <a:xfrm>
            <a:off x="8208899" y="1744599"/>
            <a:ext cx="1374902" cy="1402600"/>
            <a:chOff x="8208899" y="1744599"/>
            <a:chExt cx="1374902" cy="1402600"/>
          </a:xfrm>
        </p:grpSpPr>
        <p:grpSp>
          <p:nvGrpSpPr>
            <p:cNvPr id="2080" name="Group 2079"/>
            <p:cNvGrpSpPr/>
            <p:nvPr/>
          </p:nvGrpSpPr>
          <p:grpSpPr>
            <a:xfrm>
              <a:off x="8208899" y="1744599"/>
              <a:ext cx="1374902" cy="1374902"/>
              <a:chOff x="8208899" y="1744599"/>
              <a:chExt cx="1374902" cy="1374902"/>
            </a:xfrm>
          </p:grpSpPr>
          <p:sp>
            <p:nvSpPr>
              <p:cNvPr id="1989" name="Oval 1988">
                <a:hlinkClick r:id="rId23" action="ppaction://hlinksldjump"/>
              </p:cNvPr>
              <p:cNvSpPr/>
              <p:nvPr/>
            </p:nvSpPr>
            <p:spPr>
              <a:xfrm>
                <a:off x="8208899" y="17445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FF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79" name="Group 2078"/>
              <p:cNvGrpSpPr/>
              <p:nvPr/>
            </p:nvGrpSpPr>
            <p:grpSpPr>
              <a:xfrm>
                <a:off x="8213090" y="1861820"/>
                <a:ext cx="1361441" cy="1022351"/>
                <a:chOff x="8213090" y="1861820"/>
                <a:chExt cx="1361441" cy="1022351"/>
              </a:xfrm>
            </p:grpSpPr>
            <p:grpSp>
              <p:nvGrpSpPr>
                <p:cNvPr id="1997" name="Group 1996"/>
                <p:cNvGrpSpPr/>
                <p:nvPr/>
              </p:nvGrpSpPr>
              <p:grpSpPr>
                <a:xfrm>
                  <a:off x="8213090" y="1922780"/>
                  <a:ext cx="1336041" cy="961391"/>
                  <a:chOff x="8213090" y="1922780"/>
                  <a:chExt cx="1336041" cy="961391"/>
                </a:xfrm>
              </p:grpSpPr>
              <p:sp>
                <p:nvSpPr>
                  <p:cNvPr id="1990" name="Freeform 198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375650" y="19227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1" name="Freeform 199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483090" y="24384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2" name="Freeform 199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462770" y="26352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3" name="Freeform 199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424670" y="26060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4" name="Freeform 199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213090" y="23914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5" name="Freeform 199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364220" y="26035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6" name="Freeform 199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282940" y="24269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98" name="Freeform 1997">
                  <a:hlinkClick r:id="rId23" action="ppaction://hlinksldjump"/>
                </p:cNvPr>
                <p:cNvSpPr/>
                <p:nvPr/>
              </p:nvSpPr>
              <p:spPr>
                <a:xfrm>
                  <a:off x="9424670" y="24231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16" name="Group 2015"/>
                <p:cNvGrpSpPr/>
                <p:nvPr/>
              </p:nvGrpSpPr>
              <p:grpSpPr>
                <a:xfrm>
                  <a:off x="8613140" y="1987550"/>
                  <a:ext cx="911861" cy="582931"/>
                  <a:chOff x="8613140" y="1987550"/>
                  <a:chExt cx="911861" cy="582931"/>
                </a:xfrm>
              </p:grpSpPr>
              <p:sp>
                <p:nvSpPr>
                  <p:cNvPr id="1999" name="Freeform 199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425940" y="24549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0" name="Freeform 199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613140" y="19875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1" name="Freeform 200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83320" y="22415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2" name="Freeform 200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25560" y="19989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3" name="Freeform 200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25560" y="21488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4" name="Freeform 200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29980" y="20853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5" name="Freeform 200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85250" y="20929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6" name="Freeform 200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80780" y="22491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7" name="Freeform 200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56650" y="22466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8" name="Freeform 200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02700" y="24676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9" name="Freeform 200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82380" y="24434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0" name="Freeform 200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92540" y="24549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1" name="Freeform 201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00160" y="24599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2" name="Freeform 201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82380" y="23926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3" name="Freeform 201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30640" y="23583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4" name="Freeform 201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89670" y="22542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5" name="Freeform 201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08720" y="23342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1" name="Group 2050"/>
                <p:cNvGrpSpPr/>
                <p:nvPr/>
              </p:nvGrpSpPr>
              <p:grpSpPr>
                <a:xfrm>
                  <a:off x="8743950" y="2246630"/>
                  <a:ext cx="294641" cy="222251"/>
                  <a:chOff x="8743950" y="2246630"/>
                  <a:chExt cx="294641" cy="222251"/>
                </a:xfrm>
              </p:grpSpPr>
              <p:sp>
                <p:nvSpPr>
                  <p:cNvPr id="2017" name="Freeform 201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79840" y="23977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8" name="Freeform 201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41740" y="23977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9" name="Freeform 201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43010" y="23990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0" name="Freeform 201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43010" y="23990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1" name="Freeform 202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55710" y="24142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2" name="Freeform 202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65870" y="24244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3" name="Freeform 202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29040" y="23749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4" name="Freeform 202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75700" y="22707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5" name="Freeform 202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69350" y="22885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6" name="Freeform 202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63000" y="22733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7" name="Freeform 202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82050" y="23126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8" name="Freeform 202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97290" y="23393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9" name="Freeform 202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98560" y="23456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0" name="Freeform 202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98560" y="23456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1" name="Freeform 203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98560" y="23456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2" name="Freeform 203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57920" y="22555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3" name="Freeform 203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72220" y="23685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4" name="Freeform 203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48420" y="23266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5" name="Freeform 203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73820" y="24028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6" name="Freeform 203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31910" y="24168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7" name="Freeform 203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48420" y="24422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8" name="Freeform 203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03970" y="24688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9" name="Freeform 203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02700" y="24663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0" name="Freeform 203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02700" y="24676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1" name="Freeform 204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97620" y="24612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2" name="Freeform 204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001760" y="23342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3" name="Freeform 204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51570" y="22821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4" name="Freeform 204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43950" y="22593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5" name="Freeform 204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62060" y="22872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6" name="Freeform 204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68410" y="22644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7" name="Freeform 204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96350" y="22466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8" name="Freeform 204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62390" y="22618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9" name="Freeform 204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91600" y="22580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0" name="Freeform 204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31910" y="23914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1" name="Group 2060"/>
                <p:cNvGrpSpPr/>
                <p:nvPr/>
              </p:nvGrpSpPr>
              <p:grpSpPr>
                <a:xfrm>
                  <a:off x="8618220" y="2258060"/>
                  <a:ext cx="528321" cy="203201"/>
                  <a:chOff x="8618220" y="2258060"/>
                  <a:chExt cx="528321" cy="203201"/>
                </a:xfrm>
              </p:grpSpPr>
              <p:sp>
                <p:nvSpPr>
                  <p:cNvPr id="2052" name="Freeform 205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618220" y="22580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3" name="Freeform 205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31910" y="22872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4" name="Freeform 205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55380" y="22847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5" name="Freeform 205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58580" y="23114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6" name="Freeform 205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07450" y="23672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7" name="Freeform 205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29980" y="22644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8" name="Freeform 205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45880" y="23914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9" name="Freeform 205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40140" y="23050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0" name="Freeform 205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40140" y="23050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62" name="Freeform 2061">
                  <a:hlinkClick r:id="rId23" action="ppaction://hlinksldjump"/>
                </p:cNvPr>
                <p:cNvSpPr/>
                <p:nvPr/>
              </p:nvSpPr>
              <p:spPr>
                <a:xfrm>
                  <a:off x="8836660" y="23863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77" name="Group 2076"/>
                <p:cNvGrpSpPr/>
                <p:nvPr/>
              </p:nvGrpSpPr>
              <p:grpSpPr>
                <a:xfrm>
                  <a:off x="8427720" y="2345690"/>
                  <a:ext cx="920751" cy="415291"/>
                  <a:chOff x="8427720" y="2345690"/>
                  <a:chExt cx="920751" cy="415291"/>
                </a:xfrm>
              </p:grpSpPr>
              <p:sp>
                <p:nvSpPr>
                  <p:cNvPr id="2063" name="Freeform 206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91270" y="24155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4" name="Freeform 206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624570" y="25539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5" name="Freeform 206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798560" y="25539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6" name="Freeform 206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891270" y="25654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7" name="Freeform 2066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628380" y="25793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8" name="Freeform 2067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961120" y="25781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9" name="Freeform 2068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613140" y="26060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0" name="Freeform 2069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041130" y="26530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1" name="Freeform 2070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133840" y="25361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2" name="Freeform 2071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583930" y="25425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3" name="Freeform 2072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047480" y="24206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4" name="Freeform 2073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9081770" y="24790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5" name="Freeform 2074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427720" y="23456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6" name="Freeform 2075">
                    <a:hlinkClick r:id="rId23" action="ppaction://hlinksldjump"/>
                  </p:cNvPr>
                  <p:cNvSpPr/>
                  <p:nvPr/>
                </p:nvSpPr>
                <p:spPr>
                  <a:xfrm>
                    <a:off x="8450580" y="24384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78" name="Freeform 2077">
                  <a:hlinkClick r:id="rId23" action="ppaction://hlinksldjump"/>
                </p:cNvPr>
                <p:cNvSpPr/>
                <p:nvPr/>
              </p:nvSpPr>
              <p:spPr>
                <a:xfrm>
                  <a:off x="8806180" y="18618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081" name="TextBox 2080"/>
            <p:cNvSpPr txBox="1"/>
            <p:nvPr/>
          </p:nvSpPr>
          <p:spPr>
            <a:xfrm>
              <a:off x="8726678" y="28702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22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2176" name="Group 2175"/>
          <p:cNvGrpSpPr/>
          <p:nvPr/>
        </p:nvGrpSpPr>
        <p:grpSpPr>
          <a:xfrm>
            <a:off x="8208899" y="3281299"/>
            <a:ext cx="1374902" cy="1402600"/>
            <a:chOff x="8208899" y="3281299"/>
            <a:chExt cx="1374902" cy="1402600"/>
          </a:xfrm>
        </p:grpSpPr>
        <p:grpSp>
          <p:nvGrpSpPr>
            <p:cNvPr id="2174" name="Group 2173"/>
            <p:cNvGrpSpPr/>
            <p:nvPr/>
          </p:nvGrpSpPr>
          <p:grpSpPr>
            <a:xfrm>
              <a:off x="8208899" y="3281299"/>
              <a:ext cx="1374902" cy="1374902"/>
              <a:chOff x="8208899" y="3281299"/>
              <a:chExt cx="1374902" cy="1374902"/>
            </a:xfrm>
          </p:grpSpPr>
          <p:sp>
            <p:nvSpPr>
              <p:cNvPr id="2083" name="Oval 2082">
                <a:hlinkClick r:id="rId24" action="ppaction://hlinksldjump"/>
              </p:cNvPr>
              <p:cNvSpPr/>
              <p:nvPr/>
            </p:nvSpPr>
            <p:spPr>
              <a:xfrm>
                <a:off x="8208899" y="32812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0093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73" name="Group 2172"/>
              <p:cNvGrpSpPr/>
              <p:nvPr/>
            </p:nvGrpSpPr>
            <p:grpSpPr>
              <a:xfrm>
                <a:off x="8213090" y="3398520"/>
                <a:ext cx="1361441" cy="1022351"/>
                <a:chOff x="8213090" y="3398520"/>
                <a:chExt cx="1361441" cy="1022351"/>
              </a:xfrm>
            </p:grpSpPr>
            <p:grpSp>
              <p:nvGrpSpPr>
                <p:cNvPr id="2091" name="Group 2090"/>
                <p:cNvGrpSpPr/>
                <p:nvPr/>
              </p:nvGrpSpPr>
              <p:grpSpPr>
                <a:xfrm>
                  <a:off x="8213090" y="3459480"/>
                  <a:ext cx="1336041" cy="961391"/>
                  <a:chOff x="8213090" y="3459480"/>
                  <a:chExt cx="1336041" cy="961391"/>
                </a:xfrm>
              </p:grpSpPr>
              <p:sp>
                <p:nvSpPr>
                  <p:cNvPr id="2084" name="Freeform 208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375650" y="34594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5" name="Freeform 208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483090" y="39751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6" name="Freeform 208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462770" y="41719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7" name="Freeform 208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424670" y="41427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8" name="Freeform 208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213090" y="39281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9" name="Freeform 208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364220" y="41402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0" name="Freeform 208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282940" y="39636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92" name="Freeform 2091">
                  <a:hlinkClick r:id="rId24" action="ppaction://hlinksldjump"/>
                </p:cNvPr>
                <p:cNvSpPr/>
                <p:nvPr/>
              </p:nvSpPr>
              <p:spPr>
                <a:xfrm>
                  <a:off x="9424670" y="39598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10" name="Group 2109"/>
                <p:cNvGrpSpPr/>
                <p:nvPr/>
              </p:nvGrpSpPr>
              <p:grpSpPr>
                <a:xfrm>
                  <a:off x="8613140" y="3524250"/>
                  <a:ext cx="911861" cy="582931"/>
                  <a:chOff x="8613140" y="3524250"/>
                  <a:chExt cx="911861" cy="582931"/>
                </a:xfrm>
              </p:grpSpPr>
              <p:sp>
                <p:nvSpPr>
                  <p:cNvPr id="2093" name="Freeform 209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425940" y="39916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4" name="Freeform 209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613140" y="35242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5" name="Freeform 209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83320" y="37782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6" name="Freeform 209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25560" y="35356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7" name="Freeform 209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25560" y="36855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8" name="Freeform 209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29980" y="36220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9" name="Freeform 209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85250" y="36296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0" name="Freeform 209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80780" y="37858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1" name="Freeform 210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56650" y="37833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2" name="Freeform 210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02700" y="40043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3" name="Freeform 210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82380" y="39801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4" name="Freeform 210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92540" y="39916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5" name="Freeform 210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00160" y="39966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6" name="Freeform 210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82380" y="39293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7" name="Freeform 210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30640" y="38950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8" name="Freeform 210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89670" y="37909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9" name="Freeform 210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08720" y="38709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45" name="Group 2144"/>
                <p:cNvGrpSpPr/>
                <p:nvPr/>
              </p:nvGrpSpPr>
              <p:grpSpPr>
                <a:xfrm>
                  <a:off x="8743950" y="3783330"/>
                  <a:ext cx="294641" cy="222251"/>
                  <a:chOff x="8743950" y="3783330"/>
                  <a:chExt cx="294641" cy="222251"/>
                </a:xfrm>
              </p:grpSpPr>
              <p:sp>
                <p:nvSpPr>
                  <p:cNvPr id="2111" name="Freeform 211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79840" y="39344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2" name="Freeform 211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41740" y="39344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3" name="Freeform 211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43010" y="39357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4" name="Freeform 211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43010" y="39357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5" name="Freeform 211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55710" y="39509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6" name="Freeform 211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65870" y="39611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7" name="Freeform 211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29040" y="39116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8" name="Freeform 211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75700" y="38074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9" name="Freeform 211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69350" y="38252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0" name="Freeform 211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63000" y="38100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1" name="Freeform 212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82050" y="38493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2" name="Freeform 212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97290" y="38760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3" name="Freeform 212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98560" y="38823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4" name="Freeform 212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98560" y="38823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5" name="Freeform 212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98560" y="38823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6" name="Freeform 212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57920" y="37922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7" name="Freeform 212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72220" y="39052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8" name="Freeform 212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48420" y="38633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9" name="Freeform 212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73820" y="39395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0" name="Freeform 212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31910" y="39535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1" name="Freeform 213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48420" y="39789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2" name="Freeform 213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03970" y="40055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3" name="Freeform 213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02700" y="40030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4" name="Freeform 213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02700" y="40043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5" name="Freeform 213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97620" y="39979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6" name="Freeform 213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001760" y="38709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7" name="Freeform 213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51570" y="38188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8" name="Freeform 213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43950" y="37960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9" name="Freeform 213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62060" y="38239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0" name="Freeform 213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68410" y="38011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1" name="Freeform 214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96350" y="37833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2" name="Freeform 214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62390" y="37985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3" name="Freeform 214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91600" y="37947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4" name="Freeform 214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31910" y="39281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55" name="Group 2154"/>
                <p:cNvGrpSpPr/>
                <p:nvPr/>
              </p:nvGrpSpPr>
              <p:grpSpPr>
                <a:xfrm>
                  <a:off x="8618220" y="3794760"/>
                  <a:ext cx="528321" cy="203201"/>
                  <a:chOff x="8618220" y="3794760"/>
                  <a:chExt cx="528321" cy="203201"/>
                </a:xfrm>
              </p:grpSpPr>
              <p:sp>
                <p:nvSpPr>
                  <p:cNvPr id="2146" name="Freeform 214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618220" y="37947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7" name="Freeform 214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31910" y="38239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8" name="Freeform 214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55380" y="38214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9" name="Freeform 214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58580" y="38481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0" name="Freeform 214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07450" y="39039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1" name="Freeform 215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29980" y="38011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2" name="Freeform 215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45880" y="39281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3" name="Freeform 215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40140" y="38417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4" name="Freeform 215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40140" y="38417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56" name="Freeform 2155">
                  <a:hlinkClick r:id="rId24" action="ppaction://hlinksldjump"/>
                </p:cNvPr>
                <p:cNvSpPr/>
                <p:nvPr/>
              </p:nvSpPr>
              <p:spPr>
                <a:xfrm>
                  <a:off x="8836660" y="39230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1" name="Group 2170"/>
                <p:cNvGrpSpPr/>
                <p:nvPr/>
              </p:nvGrpSpPr>
              <p:grpSpPr>
                <a:xfrm>
                  <a:off x="8427720" y="3882390"/>
                  <a:ext cx="920751" cy="415291"/>
                  <a:chOff x="8427720" y="3882390"/>
                  <a:chExt cx="920751" cy="415291"/>
                </a:xfrm>
              </p:grpSpPr>
              <p:sp>
                <p:nvSpPr>
                  <p:cNvPr id="2157" name="Freeform 215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91270" y="39522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8" name="Freeform 215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624570" y="40906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9" name="Freeform 215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798560" y="40906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0" name="Freeform 215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891270" y="41021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1" name="Freeform 2160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628380" y="41160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2" name="Freeform 2161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961120" y="41148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3" name="Freeform 2162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613140" y="41427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4" name="Freeform 2163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041130" y="41897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5" name="Freeform 2164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133840" y="40728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6" name="Freeform 2165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583930" y="40792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7" name="Freeform 2166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047480" y="39573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8" name="Freeform 2167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9081770" y="40157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9" name="Freeform 2168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427720" y="38823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0" name="Freeform 2169">
                    <a:hlinkClick r:id="rId24" action="ppaction://hlinksldjump"/>
                  </p:cNvPr>
                  <p:cNvSpPr/>
                  <p:nvPr/>
                </p:nvSpPr>
                <p:spPr>
                  <a:xfrm>
                    <a:off x="8450580" y="39751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2" name="Freeform 2171">
                  <a:hlinkClick r:id="rId24" action="ppaction://hlinksldjump"/>
                </p:cNvPr>
                <p:cNvSpPr/>
                <p:nvPr/>
              </p:nvSpPr>
              <p:spPr>
                <a:xfrm>
                  <a:off x="8806180" y="33985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75" name="TextBox 2174"/>
            <p:cNvSpPr txBox="1"/>
            <p:nvPr/>
          </p:nvSpPr>
          <p:spPr>
            <a:xfrm>
              <a:off x="8739378" y="4406900"/>
              <a:ext cx="555244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7"/>
                </a:rPr>
                <a:t>23</a:t>
              </a:r>
              <a:endParaRPr lang="en-US" sz="1200">
                <a:solidFill>
                  <a:srgbClr val="000000"/>
                </a:solidFill>
                <a:latin typeface="Times New Roman - 17"/>
              </a:endParaRPr>
            </a:p>
          </p:txBody>
        </p:sp>
      </p:grpSp>
      <p:grpSp>
        <p:nvGrpSpPr>
          <p:cNvPr id="2270" name="Group 2269"/>
          <p:cNvGrpSpPr/>
          <p:nvPr/>
        </p:nvGrpSpPr>
        <p:grpSpPr>
          <a:xfrm>
            <a:off x="411099" y="5706999"/>
            <a:ext cx="1378332" cy="1415300"/>
            <a:chOff x="411099" y="5706999"/>
            <a:chExt cx="1378332" cy="1415300"/>
          </a:xfrm>
        </p:grpSpPr>
        <p:grpSp>
          <p:nvGrpSpPr>
            <p:cNvPr id="2268" name="Group 2267"/>
            <p:cNvGrpSpPr/>
            <p:nvPr/>
          </p:nvGrpSpPr>
          <p:grpSpPr>
            <a:xfrm>
              <a:off x="411099" y="5706999"/>
              <a:ext cx="1378332" cy="1374902"/>
              <a:chOff x="411099" y="5706999"/>
              <a:chExt cx="1378332" cy="1374902"/>
            </a:xfrm>
          </p:grpSpPr>
          <p:sp>
            <p:nvSpPr>
              <p:cNvPr id="2177" name="Oval 2176">
                <a:hlinkClick r:id="rId25" action="ppaction://hlinksldjump"/>
              </p:cNvPr>
              <p:cNvSpPr/>
              <p:nvPr/>
            </p:nvSpPr>
            <p:spPr>
              <a:xfrm>
                <a:off x="411099" y="5706999"/>
                <a:ext cx="1374902" cy="1374902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/>
                  </a:gs>
                  <a:gs pos="100000">
                    <a:srgbClr val="808080"/>
                  </a:gs>
                </a:gsLst>
                <a:lin ang="0" scaled="1"/>
                <a:tileRect/>
              </a:gra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67" name="Group 2266"/>
              <p:cNvGrpSpPr/>
              <p:nvPr/>
            </p:nvGrpSpPr>
            <p:grpSpPr>
              <a:xfrm>
                <a:off x="427990" y="5836920"/>
                <a:ext cx="1361441" cy="1022351"/>
                <a:chOff x="427990" y="5836920"/>
                <a:chExt cx="1361441" cy="1022351"/>
              </a:xfrm>
            </p:grpSpPr>
            <p:grpSp>
              <p:nvGrpSpPr>
                <p:cNvPr id="2185" name="Group 2184"/>
                <p:cNvGrpSpPr/>
                <p:nvPr/>
              </p:nvGrpSpPr>
              <p:grpSpPr>
                <a:xfrm>
                  <a:off x="427990" y="5897880"/>
                  <a:ext cx="1336041" cy="961391"/>
                  <a:chOff x="427990" y="5897880"/>
                  <a:chExt cx="1336041" cy="961391"/>
                </a:xfrm>
              </p:grpSpPr>
              <p:sp>
                <p:nvSpPr>
                  <p:cNvPr id="2178" name="Freeform 217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590550" y="5897880"/>
                    <a:ext cx="1049021" cy="534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49021" h="534671">
                        <a:moveTo>
                          <a:pt x="5080" y="497840"/>
                        </a:moveTo>
                        <a:lnTo>
                          <a:pt x="5080" y="491490"/>
                        </a:lnTo>
                        <a:lnTo>
                          <a:pt x="3810" y="485140"/>
                        </a:lnTo>
                        <a:lnTo>
                          <a:pt x="2540" y="481330"/>
                        </a:lnTo>
                        <a:lnTo>
                          <a:pt x="0" y="467360"/>
                        </a:lnTo>
                        <a:lnTo>
                          <a:pt x="0" y="449580"/>
                        </a:lnTo>
                        <a:lnTo>
                          <a:pt x="0" y="425450"/>
                        </a:lnTo>
                        <a:lnTo>
                          <a:pt x="1270" y="417830"/>
                        </a:lnTo>
                        <a:lnTo>
                          <a:pt x="3810" y="408940"/>
                        </a:lnTo>
                        <a:lnTo>
                          <a:pt x="6350" y="384810"/>
                        </a:lnTo>
                        <a:lnTo>
                          <a:pt x="11430" y="365760"/>
                        </a:lnTo>
                        <a:lnTo>
                          <a:pt x="19050" y="346710"/>
                        </a:lnTo>
                        <a:lnTo>
                          <a:pt x="22860" y="339090"/>
                        </a:lnTo>
                        <a:lnTo>
                          <a:pt x="30480" y="325120"/>
                        </a:lnTo>
                        <a:lnTo>
                          <a:pt x="33020" y="317500"/>
                        </a:lnTo>
                        <a:lnTo>
                          <a:pt x="34290" y="309880"/>
                        </a:lnTo>
                        <a:lnTo>
                          <a:pt x="41910" y="288290"/>
                        </a:lnTo>
                        <a:lnTo>
                          <a:pt x="44450" y="284480"/>
                        </a:lnTo>
                        <a:lnTo>
                          <a:pt x="58420" y="267970"/>
                        </a:lnTo>
                        <a:lnTo>
                          <a:pt x="60960" y="261620"/>
                        </a:lnTo>
                        <a:lnTo>
                          <a:pt x="62230" y="259080"/>
                        </a:lnTo>
                        <a:lnTo>
                          <a:pt x="66040" y="252730"/>
                        </a:lnTo>
                        <a:lnTo>
                          <a:pt x="87630" y="231140"/>
                        </a:lnTo>
                        <a:lnTo>
                          <a:pt x="102870" y="209550"/>
                        </a:lnTo>
                        <a:lnTo>
                          <a:pt x="113030" y="198120"/>
                        </a:lnTo>
                        <a:lnTo>
                          <a:pt x="125730" y="177800"/>
                        </a:lnTo>
                        <a:lnTo>
                          <a:pt x="130810" y="173990"/>
                        </a:lnTo>
                        <a:lnTo>
                          <a:pt x="144780" y="163830"/>
                        </a:lnTo>
                        <a:lnTo>
                          <a:pt x="149860" y="157480"/>
                        </a:lnTo>
                        <a:lnTo>
                          <a:pt x="160020" y="143510"/>
                        </a:lnTo>
                        <a:lnTo>
                          <a:pt x="184150" y="121920"/>
                        </a:lnTo>
                        <a:lnTo>
                          <a:pt x="198120" y="111760"/>
                        </a:lnTo>
                        <a:lnTo>
                          <a:pt x="205740" y="101600"/>
                        </a:lnTo>
                        <a:lnTo>
                          <a:pt x="228600" y="85090"/>
                        </a:lnTo>
                        <a:lnTo>
                          <a:pt x="261620" y="67310"/>
                        </a:lnTo>
                        <a:lnTo>
                          <a:pt x="271780" y="62230"/>
                        </a:lnTo>
                        <a:lnTo>
                          <a:pt x="284480" y="57150"/>
                        </a:lnTo>
                        <a:lnTo>
                          <a:pt x="309880" y="41910"/>
                        </a:lnTo>
                        <a:lnTo>
                          <a:pt x="336550" y="33020"/>
                        </a:lnTo>
                        <a:lnTo>
                          <a:pt x="365760" y="27940"/>
                        </a:lnTo>
                        <a:lnTo>
                          <a:pt x="386080" y="20320"/>
                        </a:lnTo>
                        <a:lnTo>
                          <a:pt x="424180" y="12700"/>
                        </a:lnTo>
                        <a:lnTo>
                          <a:pt x="440690" y="7620"/>
                        </a:lnTo>
                        <a:lnTo>
                          <a:pt x="473710" y="5080"/>
                        </a:lnTo>
                        <a:lnTo>
                          <a:pt x="485140" y="1270"/>
                        </a:lnTo>
                        <a:lnTo>
                          <a:pt x="520700" y="0"/>
                        </a:lnTo>
                        <a:lnTo>
                          <a:pt x="556260" y="0"/>
                        </a:lnTo>
                        <a:lnTo>
                          <a:pt x="590550" y="5080"/>
                        </a:lnTo>
                        <a:lnTo>
                          <a:pt x="607060" y="6350"/>
                        </a:lnTo>
                        <a:lnTo>
                          <a:pt x="643890" y="13970"/>
                        </a:lnTo>
                        <a:lnTo>
                          <a:pt x="670560" y="17780"/>
                        </a:lnTo>
                        <a:lnTo>
                          <a:pt x="698500" y="26670"/>
                        </a:lnTo>
                        <a:lnTo>
                          <a:pt x="728980" y="29210"/>
                        </a:lnTo>
                        <a:lnTo>
                          <a:pt x="739140" y="33020"/>
                        </a:lnTo>
                        <a:lnTo>
                          <a:pt x="753110" y="34290"/>
                        </a:lnTo>
                        <a:lnTo>
                          <a:pt x="795020" y="52070"/>
                        </a:lnTo>
                        <a:lnTo>
                          <a:pt x="805180" y="54610"/>
                        </a:lnTo>
                        <a:lnTo>
                          <a:pt x="821690" y="58420"/>
                        </a:lnTo>
                        <a:lnTo>
                          <a:pt x="840740" y="66040"/>
                        </a:lnTo>
                        <a:lnTo>
                          <a:pt x="844550" y="68580"/>
                        </a:lnTo>
                        <a:lnTo>
                          <a:pt x="850900" y="73660"/>
                        </a:lnTo>
                        <a:lnTo>
                          <a:pt x="855980" y="76200"/>
                        </a:lnTo>
                        <a:lnTo>
                          <a:pt x="868680" y="81280"/>
                        </a:lnTo>
                        <a:lnTo>
                          <a:pt x="872490" y="83820"/>
                        </a:lnTo>
                        <a:lnTo>
                          <a:pt x="889000" y="100330"/>
                        </a:lnTo>
                        <a:lnTo>
                          <a:pt x="899160" y="107950"/>
                        </a:lnTo>
                        <a:lnTo>
                          <a:pt x="918210" y="129540"/>
                        </a:lnTo>
                        <a:lnTo>
                          <a:pt x="928370" y="140970"/>
                        </a:lnTo>
                        <a:lnTo>
                          <a:pt x="946150" y="162560"/>
                        </a:lnTo>
                        <a:lnTo>
                          <a:pt x="953770" y="171450"/>
                        </a:lnTo>
                        <a:lnTo>
                          <a:pt x="965200" y="193040"/>
                        </a:lnTo>
                        <a:lnTo>
                          <a:pt x="971550" y="204470"/>
                        </a:lnTo>
                        <a:lnTo>
                          <a:pt x="985520" y="223520"/>
                        </a:lnTo>
                        <a:lnTo>
                          <a:pt x="988060" y="231140"/>
                        </a:lnTo>
                        <a:lnTo>
                          <a:pt x="990600" y="238760"/>
                        </a:lnTo>
                        <a:lnTo>
                          <a:pt x="994410" y="250190"/>
                        </a:lnTo>
                        <a:lnTo>
                          <a:pt x="1000760" y="259080"/>
                        </a:lnTo>
                        <a:lnTo>
                          <a:pt x="1008380" y="275590"/>
                        </a:lnTo>
                        <a:lnTo>
                          <a:pt x="1012190" y="281940"/>
                        </a:lnTo>
                        <a:lnTo>
                          <a:pt x="1016000" y="290830"/>
                        </a:lnTo>
                        <a:lnTo>
                          <a:pt x="1021080" y="318770"/>
                        </a:lnTo>
                        <a:lnTo>
                          <a:pt x="1023620" y="334010"/>
                        </a:lnTo>
                        <a:lnTo>
                          <a:pt x="1026160" y="347980"/>
                        </a:lnTo>
                        <a:lnTo>
                          <a:pt x="1029970" y="363220"/>
                        </a:lnTo>
                        <a:lnTo>
                          <a:pt x="1031240" y="372110"/>
                        </a:lnTo>
                        <a:lnTo>
                          <a:pt x="1035050" y="387350"/>
                        </a:lnTo>
                        <a:lnTo>
                          <a:pt x="1037590" y="394970"/>
                        </a:lnTo>
                        <a:lnTo>
                          <a:pt x="1041400" y="411480"/>
                        </a:lnTo>
                        <a:lnTo>
                          <a:pt x="1045210" y="433070"/>
                        </a:lnTo>
                        <a:lnTo>
                          <a:pt x="1047750" y="452120"/>
                        </a:lnTo>
                        <a:lnTo>
                          <a:pt x="1049020" y="469900"/>
                        </a:lnTo>
                        <a:lnTo>
                          <a:pt x="1049020" y="534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9" name="Freeform 217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697990" y="6413500"/>
                    <a:ext cx="66041" cy="76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7621">
                        <a:moveTo>
                          <a:pt x="0" y="6350"/>
                        </a:moveTo>
                        <a:lnTo>
                          <a:pt x="10160" y="2540"/>
                        </a:lnTo>
                        <a:lnTo>
                          <a:pt x="29210" y="0"/>
                        </a:lnTo>
                        <a:lnTo>
                          <a:pt x="34290" y="0"/>
                        </a:lnTo>
                        <a:lnTo>
                          <a:pt x="39370" y="0"/>
                        </a:lnTo>
                        <a:lnTo>
                          <a:pt x="49530" y="3810"/>
                        </a:lnTo>
                        <a:lnTo>
                          <a:pt x="58420" y="5080"/>
                        </a:lnTo>
                        <a:lnTo>
                          <a:pt x="63500" y="6350"/>
                        </a:lnTo>
                        <a:lnTo>
                          <a:pt x="66040" y="76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0" name="Freeform 217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677670" y="6610350"/>
                    <a:ext cx="6096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21591">
                        <a:moveTo>
                          <a:pt x="60960" y="21590"/>
                        </a:moveTo>
                        <a:lnTo>
                          <a:pt x="55880" y="21590"/>
                        </a:lnTo>
                        <a:lnTo>
                          <a:pt x="46990" y="19050"/>
                        </a:lnTo>
                        <a:lnTo>
                          <a:pt x="35560" y="17780"/>
                        </a:lnTo>
                        <a:lnTo>
                          <a:pt x="3810" y="3810"/>
                        </a:lnTo>
                        <a:lnTo>
                          <a:pt x="127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1" name="Freeform 218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639570" y="6581140"/>
                    <a:ext cx="22861" cy="190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861" h="19051">
                        <a:moveTo>
                          <a:pt x="22860" y="19050"/>
                        </a:moveTo>
                        <a:lnTo>
                          <a:pt x="12700" y="15240"/>
                        </a:lnTo>
                        <a:lnTo>
                          <a:pt x="1016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2" name="Freeform 218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427990" y="6366510"/>
                    <a:ext cx="203201" cy="2324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3201" h="232411">
                        <a:moveTo>
                          <a:pt x="167640" y="11430"/>
                        </a:moveTo>
                        <a:lnTo>
                          <a:pt x="167640" y="8890"/>
                        </a:lnTo>
                        <a:lnTo>
                          <a:pt x="166370" y="7620"/>
                        </a:lnTo>
                        <a:lnTo>
                          <a:pt x="161290" y="3810"/>
                        </a:lnTo>
                        <a:lnTo>
                          <a:pt x="157480" y="2540"/>
                        </a:lnTo>
                        <a:lnTo>
                          <a:pt x="153670" y="2540"/>
                        </a:lnTo>
                        <a:lnTo>
                          <a:pt x="148590" y="1270"/>
                        </a:lnTo>
                        <a:lnTo>
                          <a:pt x="144780" y="1270"/>
                        </a:lnTo>
                        <a:lnTo>
                          <a:pt x="139700" y="1270"/>
                        </a:lnTo>
                        <a:lnTo>
                          <a:pt x="132080" y="0"/>
                        </a:lnTo>
                        <a:lnTo>
                          <a:pt x="113030" y="0"/>
                        </a:lnTo>
                        <a:lnTo>
                          <a:pt x="105410" y="0"/>
                        </a:lnTo>
                        <a:lnTo>
                          <a:pt x="99060" y="1270"/>
                        </a:lnTo>
                        <a:lnTo>
                          <a:pt x="93980" y="2540"/>
                        </a:lnTo>
                        <a:lnTo>
                          <a:pt x="87630" y="3810"/>
                        </a:lnTo>
                        <a:lnTo>
                          <a:pt x="82550" y="3810"/>
                        </a:lnTo>
                        <a:lnTo>
                          <a:pt x="77470" y="5080"/>
                        </a:lnTo>
                        <a:lnTo>
                          <a:pt x="72390" y="5080"/>
                        </a:lnTo>
                        <a:lnTo>
                          <a:pt x="68580" y="6350"/>
                        </a:lnTo>
                        <a:lnTo>
                          <a:pt x="63500" y="8890"/>
                        </a:lnTo>
                        <a:lnTo>
                          <a:pt x="59690" y="11430"/>
                        </a:lnTo>
                        <a:lnTo>
                          <a:pt x="57150" y="13970"/>
                        </a:lnTo>
                        <a:lnTo>
                          <a:pt x="53340" y="17780"/>
                        </a:lnTo>
                        <a:lnTo>
                          <a:pt x="49530" y="20320"/>
                        </a:lnTo>
                        <a:lnTo>
                          <a:pt x="45720" y="22860"/>
                        </a:lnTo>
                        <a:lnTo>
                          <a:pt x="41910" y="24130"/>
                        </a:lnTo>
                        <a:lnTo>
                          <a:pt x="36830" y="29210"/>
                        </a:lnTo>
                        <a:lnTo>
                          <a:pt x="30480" y="34290"/>
                        </a:lnTo>
                        <a:lnTo>
                          <a:pt x="24130" y="40640"/>
                        </a:lnTo>
                        <a:lnTo>
                          <a:pt x="19050" y="46990"/>
                        </a:lnTo>
                        <a:lnTo>
                          <a:pt x="13970" y="54610"/>
                        </a:lnTo>
                        <a:lnTo>
                          <a:pt x="10160" y="59690"/>
                        </a:lnTo>
                        <a:lnTo>
                          <a:pt x="7620" y="62230"/>
                        </a:lnTo>
                        <a:lnTo>
                          <a:pt x="6350" y="67310"/>
                        </a:lnTo>
                        <a:lnTo>
                          <a:pt x="3810" y="72390"/>
                        </a:lnTo>
                        <a:lnTo>
                          <a:pt x="2540" y="76200"/>
                        </a:lnTo>
                        <a:lnTo>
                          <a:pt x="1270" y="81280"/>
                        </a:lnTo>
                        <a:lnTo>
                          <a:pt x="1270" y="85090"/>
                        </a:lnTo>
                        <a:lnTo>
                          <a:pt x="1270" y="90170"/>
                        </a:lnTo>
                        <a:lnTo>
                          <a:pt x="0" y="96520"/>
                        </a:lnTo>
                        <a:lnTo>
                          <a:pt x="0" y="114300"/>
                        </a:lnTo>
                        <a:lnTo>
                          <a:pt x="0" y="118110"/>
                        </a:lnTo>
                        <a:lnTo>
                          <a:pt x="1270" y="124460"/>
                        </a:lnTo>
                        <a:lnTo>
                          <a:pt x="1270" y="130810"/>
                        </a:lnTo>
                        <a:lnTo>
                          <a:pt x="2540" y="137160"/>
                        </a:lnTo>
                        <a:lnTo>
                          <a:pt x="5080" y="142240"/>
                        </a:lnTo>
                        <a:lnTo>
                          <a:pt x="6350" y="147320"/>
                        </a:lnTo>
                        <a:lnTo>
                          <a:pt x="13970" y="161290"/>
                        </a:lnTo>
                        <a:lnTo>
                          <a:pt x="16510" y="165100"/>
                        </a:lnTo>
                        <a:lnTo>
                          <a:pt x="19050" y="168910"/>
                        </a:lnTo>
                        <a:lnTo>
                          <a:pt x="22860" y="172720"/>
                        </a:lnTo>
                        <a:lnTo>
                          <a:pt x="24130" y="176530"/>
                        </a:lnTo>
                        <a:lnTo>
                          <a:pt x="25400" y="180340"/>
                        </a:lnTo>
                        <a:lnTo>
                          <a:pt x="26670" y="184150"/>
                        </a:lnTo>
                        <a:lnTo>
                          <a:pt x="29210" y="186690"/>
                        </a:lnTo>
                        <a:lnTo>
                          <a:pt x="34290" y="193040"/>
                        </a:lnTo>
                        <a:lnTo>
                          <a:pt x="38100" y="194310"/>
                        </a:lnTo>
                        <a:lnTo>
                          <a:pt x="40640" y="196850"/>
                        </a:lnTo>
                        <a:lnTo>
                          <a:pt x="44450" y="199390"/>
                        </a:lnTo>
                        <a:lnTo>
                          <a:pt x="50800" y="203200"/>
                        </a:lnTo>
                        <a:lnTo>
                          <a:pt x="55880" y="207010"/>
                        </a:lnTo>
                        <a:lnTo>
                          <a:pt x="59690" y="209550"/>
                        </a:lnTo>
                        <a:lnTo>
                          <a:pt x="62230" y="210820"/>
                        </a:lnTo>
                        <a:lnTo>
                          <a:pt x="69850" y="214630"/>
                        </a:lnTo>
                        <a:lnTo>
                          <a:pt x="73660" y="217170"/>
                        </a:lnTo>
                        <a:lnTo>
                          <a:pt x="80010" y="220980"/>
                        </a:lnTo>
                        <a:lnTo>
                          <a:pt x="82550" y="222250"/>
                        </a:lnTo>
                        <a:lnTo>
                          <a:pt x="85090" y="224790"/>
                        </a:lnTo>
                        <a:lnTo>
                          <a:pt x="90170" y="226060"/>
                        </a:lnTo>
                        <a:lnTo>
                          <a:pt x="95250" y="228600"/>
                        </a:lnTo>
                        <a:lnTo>
                          <a:pt x="99060" y="229870"/>
                        </a:lnTo>
                        <a:lnTo>
                          <a:pt x="102870" y="229870"/>
                        </a:lnTo>
                        <a:lnTo>
                          <a:pt x="107950" y="231140"/>
                        </a:lnTo>
                        <a:lnTo>
                          <a:pt x="111760" y="231140"/>
                        </a:lnTo>
                        <a:lnTo>
                          <a:pt x="115570" y="231140"/>
                        </a:lnTo>
                        <a:lnTo>
                          <a:pt x="123190" y="232410"/>
                        </a:lnTo>
                        <a:lnTo>
                          <a:pt x="135890" y="232410"/>
                        </a:lnTo>
                        <a:lnTo>
                          <a:pt x="203200" y="2324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3" name="Freeform 218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579120" y="6578600"/>
                    <a:ext cx="1104901" cy="280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04901" h="280671">
                        <a:moveTo>
                          <a:pt x="1059180" y="0"/>
                        </a:moveTo>
                        <a:lnTo>
                          <a:pt x="1061720" y="7620"/>
                        </a:lnTo>
                        <a:lnTo>
                          <a:pt x="1068070" y="15240"/>
                        </a:lnTo>
                        <a:lnTo>
                          <a:pt x="1073150" y="19050"/>
                        </a:lnTo>
                        <a:lnTo>
                          <a:pt x="1076960" y="21590"/>
                        </a:lnTo>
                        <a:lnTo>
                          <a:pt x="1082040" y="27940"/>
                        </a:lnTo>
                        <a:lnTo>
                          <a:pt x="1084580" y="30480"/>
                        </a:lnTo>
                        <a:lnTo>
                          <a:pt x="1087120" y="38100"/>
                        </a:lnTo>
                        <a:lnTo>
                          <a:pt x="1087120" y="41910"/>
                        </a:lnTo>
                        <a:lnTo>
                          <a:pt x="1089660" y="46990"/>
                        </a:lnTo>
                        <a:lnTo>
                          <a:pt x="1094740" y="55880"/>
                        </a:lnTo>
                        <a:lnTo>
                          <a:pt x="1101090" y="67310"/>
                        </a:lnTo>
                        <a:lnTo>
                          <a:pt x="1103630" y="74930"/>
                        </a:lnTo>
                        <a:lnTo>
                          <a:pt x="1104900" y="82550"/>
                        </a:lnTo>
                        <a:lnTo>
                          <a:pt x="1103630" y="90170"/>
                        </a:lnTo>
                        <a:lnTo>
                          <a:pt x="1102360" y="97790"/>
                        </a:lnTo>
                        <a:lnTo>
                          <a:pt x="1101090" y="105410"/>
                        </a:lnTo>
                        <a:lnTo>
                          <a:pt x="1098550" y="113030"/>
                        </a:lnTo>
                        <a:lnTo>
                          <a:pt x="1096010" y="119380"/>
                        </a:lnTo>
                        <a:lnTo>
                          <a:pt x="1092200" y="125730"/>
                        </a:lnTo>
                        <a:lnTo>
                          <a:pt x="1090930" y="130810"/>
                        </a:lnTo>
                        <a:lnTo>
                          <a:pt x="1088390" y="139700"/>
                        </a:lnTo>
                        <a:lnTo>
                          <a:pt x="1087120" y="143510"/>
                        </a:lnTo>
                        <a:lnTo>
                          <a:pt x="1085850" y="148590"/>
                        </a:lnTo>
                        <a:lnTo>
                          <a:pt x="1083310" y="156210"/>
                        </a:lnTo>
                        <a:lnTo>
                          <a:pt x="1078230" y="162560"/>
                        </a:lnTo>
                        <a:lnTo>
                          <a:pt x="1071880" y="168910"/>
                        </a:lnTo>
                        <a:lnTo>
                          <a:pt x="1066800" y="176530"/>
                        </a:lnTo>
                        <a:lnTo>
                          <a:pt x="1062990" y="184150"/>
                        </a:lnTo>
                        <a:lnTo>
                          <a:pt x="1061720" y="189230"/>
                        </a:lnTo>
                        <a:lnTo>
                          <a:pt x="1056640" y="195580"/>
                        </a:lnTo>
                        <a:lnTo>
                          <a:pt x="1051560" y="201930"/>
                        </a:lnTo>
                        <a:lnTo>
                          <a:pt x="1043940" y="209550"/>
                        </a:lnTo>
                        <a:lnTo>
                          <a:pt x="1038860" y="213360"/>
                        </a:lnTo>
                        <a:lnTo>
                          <a:pt x="1036320" y="214630"/>
                        </a:lnTo>
                        <a:lnTo>
                          <a:pt x="1033780" y="217170"/>
                        </a:lnTo>
                        <a:lnTo>
                          <a:pt x="1026160" y="224790"/>
                        </a:lnTo>
                        <a:lnTo>
                          <a:pt x="1017270" y="232410"/>
                        </a:lnTo>
                        <a:lnTo>
                          <a:pt x="1009650" y="238760"/>
                        </a:lnTo>
                        <a:lnTo>
                          <a:pt x="1005840" y="241300"/>
                        </a:lnTo>
                        <a:lnTo>
                          <a:pt x="982980" y="250190"/>
                        </a:lnTo>
                        <a:lnTo>
                          <a:pt x="971550" y="257810"/>
                        </a:lnTo>
                        <a:lnTo>
                          <a:pt x="969010" y="259080"/>
                        </a:lnTo>
                        <a:lnTo>
                          <a:pt x="958850" y="261620"/>
                        </a:lnTo>
                        <a:lnTo>
                          <a:pt x="949960" y="262890"/>
                        </a:lnTo>
                        <a:lnTo>
                          <a:pt x="935990" y="266700"/>
                        </a:lnTo>
                        <a:lnTo>
                          <a:pt x="922020" y="269240"/>
                        </a:lnTo>
                        <a:lnTo>
                          <a:pt x="911860" y="273050"/>
                        </a:lnTo>
                        <a:lnTo>
                          <a:pt x="880110" y="274320"/>
                        </a:lnTo>
                        <a:lnTo>
                          <a:pt x="787400" y="275590"/>
                        </a:lnTo>
                        <a:lnTo>
                          <a:pt x="777240" y="276860"/>
                        </a:lnTo>
                        <a:lnTo>
                          <a:pt x="768350" y="279400"/>
                        </a:lnTo>
                        <a:lnTo>
                          <a:pt x="735330" y="280670"/>
                        </a:lnTo>
                        <a:lnTo>
                          <a:pt x="534670" y="280670"/>
                        </a:lnTo>
                        <a:lnTo>
                          <a:pt x="527050" y="279400"/>
                        </a:lnTo>
                        <a:lnTo>
                          <a:pt x="518160" y="276860"/>
                        </a:lnTo>
                        <a:lnTo>
                          <a:pt x="485140" y="275590"/>
                        </a:lnTo>
                        <a:lnTo>
                          <a:pt x="425450" y="275590"/>
                        </a:lnTo>
                        <a:lnTo>
                          <a:pt x="415290" y="273050"/>
                        </a:lnTo>
                        <a:lnTo>
                          <a:pt x="411480" y="271780"/>
                        </a:lnTo>
                        <a:lnTo>
                          <a:pt x="397510" y="270510"/>
                        </a:lnTo>
                        <a:lnTo>
                          <a:pt x="379730" y="269240"/>
                        </a:lnTo>
                        <a:lnTo>
                          <a:pt x="353060" y="264160"/>
                        </a:lnTo>
                        <a:lnTo>
                          <a:pt x="323850" y="264160"/>
                        </a:lnTo>
                        <a:lnTo>
                          <a:pt x="298450" y="262890"/>
                        </a:lnTo>
                        <a:lnTo>
                          <a:pt x="264160" y="257810"/>
                        </a:lnTo>
                        <a:lnTo>
                          <a:pt x="234950" y="257810"/>
                        </a:lnTo>
                        <a:lnTo>
                          <a:pt x="205740" y="256540"/>
                        </a:lnTo>
                        <a:lnTo>
                          <a:pt x="173990" y="250190"/>
                        </a:lnTo>
                        <a:lnTo>
                          <a:pt x="166370" y="247650"/>
                        </a:lnTo>
                        <a:lnTo>
                          <a:pt x="143510" y="243840"/>
                        </a:lnTo>
                        <a:lnTo>
                          <a:pt x="135890" y="240030"/>
                        </a:lnTo>
                        <a:lnTo>
                          <a:pt x="129540" y="236220"/>
                        </a:lnTo>
                        <a:lnTo>
                          <a:pt x="111760" y="228600"/>
                        </a:lnTo>
                        <a:lnTo>
                          <a:pt x="99060" y="220980"/>
                        </a:lnTo>
                        <a:lnTo>
                          <a:pt x="91440" y="218440"/>
                        </a:lnTo>
                        <a:lnTo>
                          <a:pt x="87630" y="218440"/>
                        </a:lnTo>
                        <a:lnTo>
                          <a:pt x="82550" y="215900"/>
                        </a:lnTo>
                        <a:lnTo>
                          <a:pt x="80010" y="214630"/>
                        </a:lnTo>
                        <a:lnTo>
                          <a:pt x="74930" y="209550"/>
                        </a:lnTo>
                        <a:lnTo>
                          <a:pt x="73660" y="205740"/>
                        </a:lnTo>
                        <a:lnTo>
                          <a:pt x="67310" y="200660"/>
                        </a:lnTo>
                        <a:lnTo>
                          <a:pt x="53340" y="191770"/>
                        </a:lnTo>
                        <a:lnTo>
                          <a:pt x="50800" y="189230"/>
                        </a:lnTo>
                        <a:lnTo>
                          <a:pt x="49530" y="186690"/>
                        </a:lnTo>
                        <a:lnTo>
                          <a:pt x="48260" y="182880"/>
                        </a:lnTo>
                        <a:lnTo>
                          <a:pt x="43180" y="176530"/>
                        </a:lnTo>
                        <a:lnTo>
                          <a:pt x="38100" y="168910"/>
                        </a:lnTo>
                        <a:lnTo>
                          <a:pt x="30480" y="161290"/>
                        </a:lnTo>
                        <a:lnTo>
                          <a:pt x="26670" y="154940"/>
                        </a:lnTo>
                        <a:lnTo>
                          <a:pt x="22860" y="147320"/>
                        </a:lnTo>
                        <a:lnTo>
                          <a:pt x="19050" y="140970"/>
                        </a:lnTo>
                        <a:lnTo>
                          <a:pt x="16510" y="132080"/>
                        </a:lnTo>
                        <a:lnTo>
                          <a:pt x="13970" y="125730"/>
                        </a:lnTo>
                        <a:lnTo>
                          <a:pt x="10160" y="118110"/>
                        </a:lnTo>
                        <a:lnTo>
                          <a:pt x="7620" y="111760"/>
                        </a:lnTo>
                        <a:lnTo>
                          <a:pt x="3810" y="106680"/>
                        </a:lnTo>
                        <a:lnTo>
                          <a:pt x="1270" y="97790"/>
                        </a:lnTo>
                        <a:lnTo>
                          <a:pt x="0" y="93980"/>
                        </a:lnTo>
                        <a:lnTo>
                          <a:pt x="1270" y="90170"/>
                        </a:lnTo>
                        <a:lnTo>
                          <a:pt x="1270" y="86360"/>
                        </a:lnTo>
                        <a:lnTo>
                          <a:pt x="2540" y="83820"/>
                        </a:lnTo>
                        <a:lnTo>
                          <a:pt x="3810" y="74930"/>
                        </a:lnTo>
                        <a:lnTo>
                          <a:pt x="5080" y="69850"/>
                        </a:lnTo>
                        <a:lnTo>
                          <a:pt x="6350" y="60960"/>
                        </a:lnTo>
                        <a:lnTo>
                          <a:pt x="10160" y="54610"/>
                        </a:lnTo>
                        <a:lnTo>
                          <a:pt x="15240" y="45720"/>
                        </a:lnTo>
                        <a:lnTo>
                          <a:pt x="19050" y="38100"/>
                        </a:lnTo>
                        <a:lnTo>
                          <a:pt x="24130" y="27940"/>
                        </a:lnTo>
                        <a:lnTo>
                          <a:pt x="26670" y="25400"/>
                        </a:lnTo>
                        <a:lnTo>
                          <a:pt x="30480" y="22860"/>
                        </a:lnTo>
                        <a:lnTo>
                          <a:pt x="33020" y="22860"/>
                        </a:lnTo>
                        <a:lnTo>
                          <a:pt x="36830" y="20320"/>
                        </a:lnTo>
                        <a:lnTo>
                          <a:pt x="40640" y="13970"/>
                        </a:lnTo>
                        <a:lnTo>
                          <a:pt x="44450" y="12700"/>
                        </a:lnTo>
                        <a:lnTo>
                          <a:pt x="46990" y="11430"/>
                        </a:lnTo>
                        <a:lnTo>
                          <a:pt x="63500" y="25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4" name="Freeform 218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497840" y="6402070"/>
                    <a:ext cx="11684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6841" h="115571">
                        <a:moveTo>
                          <a:pt x="68580" y="0"/>
                        </a:moveTo>
                        <a:lnTo>
                          <a:pt x="77470" y="15240"/>
                        </a:lnTo>
                        <a:lnTo>
                          <a:pt x="78740" y="19050"/>
                        </a:lnTo>
                        <a:lnTo>
                          <a:pt x="81280" y="21590"/>
                        </a:lnTo>
                        <a:lnTo>
                          <a:pt x="82550" y="24130"/>
                        </a:lnTo>
                        <a:lnTo>
                          <a:pt x="85090" y="26670"/>
                        </a:lnTo>
                        <a:lnTo>
                          <a:pt x="86360" y="30480"/>
                        </a:lnTo>
                        <a:lnTo>
                          <a:pt x="88900" y="33020"/>
                        </a:lnTo>
                        <a:lnTo>
                          <a:pt x="92710" y="40640"/>
                        </a:lnTo>
                        <a:lnTo>
                          <a:pt x="93980" y="44450"/>
                        </a:lnTo>
                        <a:lnTo>
                          <a:pt x="95250" y="46990"/>
                        </a:lnTo>
                        <a:lnTo>
                          <a:pt x="96520" y="49530"/>
                        </a:lnTo>
                        <a:lnTo>
                          <a:pt x="96520" y="52070"/>
                        </a:lnTo>
                        <a:lnTo>
                          <a:pt x="97790" y="55880"/>
                        </a:lnTo>
                        <a:lnTo>
                          <a:pt x="99060" y="58420"/>
                        </a:lnTo>
                        <a:lnTo>
                          <a:pt x="100330" y="62230"/>
                        </a:lnTo>
                        <a:lnTo>
                          <a:pt x="104140" y="69850"/>
                        </a:lnTo>
                        <a:lnTo>
                          <a:pt x="106680" y="73660"/>
                        </a:lnTo>
                        <a:lnTo>
                          <a:pt x="109220" y="76200"/>
                        </a:lnTo>
                        <a:lnTo>
                          <a:pt x="111760" y="78740"/>
                        </a:lnTo>
                        <a:lnTo>
                          <a:pt x="114300" y="81280"/>
                        </a:lnTo>
                        <a:lnTo>
                          <a:pt x="116840" y="82550"/>
                        </a:lnTo>
                        <a:lnTo>
                          <a:pt x="116840" y="81280"/>
                        </a:lnTo>
                        <a:lnTo>
                          <a:pt x="116840" y="78740"/>
                        </a:lnTo>
                        <a:lnTo>
                          <a:pt x="115570" y="76200"/>
                        </a:lnTo>
                        <a:lnTo>
                          <a:pt x="114300" y="73660"/>
                        </a:lnTo>
                        <a:lnTo>
                          <a:pt x="113030" y="69850"/>
                        </a:lnTo>
                        <a:lnTo>
                          <a:pt x="110490" y="67310"/>
                        </a:lnTo>
                        <a:lnTo>
                          <a:pt x="107950" y="64770"/>
                        </a:lnTo>
                        <a:lnTo>
                          <a:pt x="104140" y="62230"/>
                        </a:lnTo>
                        <a:lnTo>
                          <a:pt x="101600" y="59690"/>
                        </a:lnTo>
                        <a:lnTo>
                          <a:pt x="99060" y="58420"/>
                        </a:lnTo>
                        <a:lnTo>
                          <a:pt x="96520" y="55880"/>
                        </a:lnTo>
                        <a:lnTo>
                          <a:pt x="95250" y="53340"/>
                        </a:lnTo>
                        <a:lnTo>
                          <a:pt x="92710" y="49530"/>
                        </a:lnTo>
                        <a:lnTo>
                          <a:pt x="90170" y="46990"/>
                        </a:lnTo>
                        <a:lnTo>
                          <a:pt x="87630" y="44450"/>
                        </a:lnTo>
                        <a:lnTo>
                          <a:pt x="85090" y="41910"/>
                        </a:lnTo>
                        <a:lnTo>
                          <a:pt x="81280" y="39370"/>
                        </a:lnTo>
                        <a:lnTo>
                          <a:pt x="78740" y="36830"/>
                        </a:lnTo>
                        <a:lnTo>
                          <a:pt x="76200" y="34290"/>
                        </a:lnTo>
                        <a:lnTo>
                          <a:pt x="73660" y="33020"/>
                        </a:lnTo>
                        <a:lnTo>
                          <a:pt x="71120" y="30480"/>
                        </a:lnTo>
                        <a:lnTo>
                          <a:pt x="67310" y="29210"/>
                        </a:lnTo>
                        <a:lnTo>
                          <a:pt x="64770" y="26670"/>
                        </a:lnTo>
                        <a:lnTo>
                          <a:pt x="57150" y="22860"/>
                        </a:lnTo>
                        <a:lnTo>
                          <a:pt x="53340" y="20320"/>
                        </a:lnTo>
                        <a:lnTo>
                          <a:pt x="50800" y="19050"/>
                        </a:lnTo>
                        <a:lnTo>
                          <a:pt x="46990" y="16510"/>
                        </a:lnTo>
                        <a:lnTo>
                          <a:pt x="45720" y="15240"/>
                        </a:lnTo>
                        <a:lnTo>
                          <a:pt x="41910" y="13970"/>
                        </a:lnTo>
                        <a:lnTo>
                          <a:pt x="36830" y="12700"/>
                        </a:lnTo>
                        <a:lnTo>
                          <a:pt x="33020" y="12700"/>
                        </a:lnTo>
                        <a:lnTo>
                          <a:pt x="27940" y="12700"/>
                        </a:lnTo>
                        <a:lnTo>
                          <a:pt x="25400" y="13970"/>
                        </a:lnTo>
                        <a:lnTo>
                          <a:pt x="22860" y="13970"/>
                        </a:lnTo>
                        <a:lnTo>
                          <a:pt x="20320" y="16510"/>
                        </a:lnTo>
                        <a:lnTo>
                          <a:pt x="17780" y="19050"/>
                        </a:lnTo>
                        <a:lnTo>
                          <a:pt x="15240" y="22860"/>
                        </a:lnTo>
                        <a:lnTo>
                          <a:pt x="13970" y="25400"/>
                        </a:lnTo>
                        <a:lnTo>
                          <a:pt x="11430" y="27940"/>
                        </a:lnTo>
                        <a:lnTo>
                          <a:pt x="8890" y="29210"/>
                        </a:lnTo>
                        <a:lnTo>
                          <a:pt x="7620" y="33020"/>
                        </a:lnTo>
                        <a:lnTo>
                          <a:pt x="5080" y="35560"/>
                        </a:lnTo>
                        <a:lnTo>
                          <a:pt x="3810" y="39370"/>
                        </a:lnTo>
                        <a:lnTo>
                          <a:pt x="2540" y="43180"/>
                        </a:lnTo>
                        <a:lnTo>
                          <a:pt x="1270" y="46990"/>
                        </a:lnTo>
                        <a:lnTo>
                          <a:pt x="1270" y="49530"/>
                        </a:lnTo>
                        <a:lnTo>
                          <a:pt x="0" y="54610"/>
                        </a:lnTo>
                        <a:lnTo>
                          <a:pt x="0" y="59690"/>
                        </a:lnTo>
                        <a:lnTo>
                          <a:pt x="0" y="64770"/>
                        </a:lnTo>
                        <a:lnTo>
                          <a:pt x="0" y="69850"/>
                        </a:lnTo>
                        <a:lnTo>
                          <a:pt x="1270" y="73660"/>
                        </a:lnTo>
                        <a:lnTo>
                          <a:pt x="2540" y="77470"/>
                        </a:lnTo>
                        <a:lnTo>
                          <a:pt x="3810" y="81280"/>
                        </a:lnTo>
                        <a:lnTo>
                          <a:pt x="6350" y="83820"/>
                        </a:lnTo>
                        <a:lnTo>
                          <a:pt x="7620" y="87630"/>
                        </a:lnTo>
                        <a:lnTo>
                          <a:pt x="8890" y="90170"/>
                        </a:lnTo>
                        <a:lnTo>
                          <a:pt x="11430" y="93980"/>
                        </a:lnTo>
                        <a:lnTo>
                          <a:pt x="12700" y="96520"/>
                        </a:lnTo>
                        <a:lnTo>
                          <a:pt x="15240" y="100330"/>
                        </a:lnTo>
                        <a:lnTo>
                          <a:pt x="19050" y="104140"/>
                        </a:lnTo>
                        <a:lnTo>
                          <a:pt x="21590" y="107950"/>
                        </a:lnTo>
                        <a:lnTo>
                          <a:pt x="26670" y="110490"/>
                        </a:lnTo>
                        <a:lnTo>
                          <a:pt x="30480" y="111760"/>
                        </a:lnTo>
                        <a:lnTo>
                          <a:pt x="35560" y="113030"/>
                        </a:lnTo>
                        <a:lnTo>
                          <a:pt x="40640" y="114300"/>
                        </a:lnTo>
                        <a:lnTo>
                          <a:pt x="44450" y="114300"/>
                        </a:lnTo>
                        <a:lnTo>
                          <a:pt x="49530" y="114300"/>
                        </a:lnTo>
                        <a:lnTo>
                          <a:pt x="53340" y="115570"/>
                        </a:lnTo>
                        <a:lnTo>
                          <a:pt x="60960" y="115570"/>
                        </a:lnTo>
                        <a:lnTo>
                          <a:pt x="72390" y="115570"/>
                        </a:lnTo>
                        <a:lnTo>
                          <a:pt x="77470" y="114300"/>
                        </a:lnTo>
                        <a:lnTo>
                          <a:pt x="81280" y="114300"/>
                        </a:lnTo>
                        <a:lnTo>
                          <a:pt x="85090" y="111760"/>
                        </a:lnTo>
                        <a:lnTo>
                          <a:pt x="87630" y="110490"/>
                        </a:lnTo>
                        <a:lnTo>
                          <a:pt x="90170" y="107950"/>
                        </a:lnTo>
                        <a:lnTo>
                          <a:pt x="92710" y="104140"/>
                        </a:lnTo>
                        <a:lnTo>
                          <a:pt x="93980" y="101600"/>
                        </a:lnTo>
                        <a:lnTo>
                          <a:pt x="93980" y="97790"/>
                        </a:lnTo>
                        <a:lnTo>
                          <a:pt x="93980" y="93980"/>
                        </a:lnTo>
                        <a:lnTo>
                          <a:pt x="92710" y="90170"/>
                        </a:lnTo>
                        <a:lnTo>
                          <a:pt x="91440" y="86360"/>
                        </a:lnTo>
                        <a:lnTo>
                          <a:pt x="90170" y="82550"/>
                        </a:lnTo>
                        <a:lnTo>
                          <a:pt x="87630" y="78740"/>
                        </a:lnTo>
                        <a:lnTo>
                          <a:pt x="85090" y="76200"/>
                        </a:lnTo>
                        <a:lnTo>
                          <a:pt x="81280" y="73660"/>
                        </a:lnTo>
                        <a:lnTo>
                          <a:pt x="78740" y="72390"/>
                        </a:lnTo>
                        <a:lnTo>
                          <a:pt x="76200" y="69850"/>
                        </a:lnTo>
                        <a:lnTo>
                          <a:pt x="68580" y="635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86" name="Freeform 2185">
                  <a:hlinkClick r:id="rId25" action="ppaction://hlinksldjump"/>
                </p:cNvPr>
                <p:cNvSpPr/>
                <p:nvPr/>
              </p:nvSpPr>
              <p:spPr>
                <a:xfrm>
                  <a:off x="1639570" y="6398260"/>
                  <a:ext cx="149861" cy="2222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9861" h="222251">
                      <a:moveTo>
                        <a:pt x="68580" y="3810"/>
                      </a:moveTo>
                      <a:lnTo>
                        <a:pt x="63500" y="0"/>
                      </a:lnTo>
                      <a:lnTo>
                        <a:pt x="60960" y="0"/>
                      </a:lnTo>
                      <a:lnTo>
                        <a:pt x="58420" y="0"/>
                      </a:lnTo>
                      <a:lnTo>
                        <a:pt x="55880" y="1270"/>
                      </a:lnTo>
                      <a:lnTo>
                        <a:pt x="53340" y="2540"/>
                      </a:lnTo>
                      <a:lnTo>
                        <a:pt x="50800" y="2540"/>
                      </a:lnTo>
                      <a:lnTo>
                        <a:pt x="46990" y="2540"/>
                      </a:lnTo>
                      <a:lnTo>
                        <a:pt x="43180" y="3810"/>
                      </a:lnTo>
                      <a:lnTo>
                        <a:pt x="39370" y="5080"/>
                      </a:lnTo>
                      <a:lnTo>
                        <a:pt x="35560" y="6350"/>
                      </a:lnTo>
                      <a:lnTo>
                        <a:pt x="33020" y="7620"/>
                      </a:lnTo>
                      <a:lnTo>
                        <a:pt x="30480" y="10160"/>
                      </a:lnTo>
                      <a:lnTo>
                        <a:pt x="27940" y="11430"/>
                      </a:lnTo>
                      <a:lnTo>
                        <a:pt x="24130" y="12700"/>
                      </a:lnTo>
                      <a:lnTo>
                        <a:pt x="2159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2860"/>
                      </a:lnTo>
                      <a:lnTo>
                        <a:pt x="10160" y="25400"/>
                      </a:lnTo>
                      <a:lnTo>
                        <a:pt x="7620" y="27940"/>
                      </a:lnTo>
                      <a:lnTo>
                        <a:pt x="6350" y="29210"/>
                      </a:lnTo>
                      <a:lnTo>
                        <a:pt x="3810" y="30480"/>
                      </a:lnTo>
                      <a:lnTo>
                        <a:pt x="2540" y="30480"/>
                      </a:lnTo>
                      <a:lnTo>
                        <a:pt x="2540" y="31750"/>
                      </a:lnTo>
                      <a:lnTo>
                        <a:pt x="3810" y="31750"/>
                      </a:lnTo>
                      <a:lnTo>
                        <a:pt x="7620" y="29210"/>
                      </a:lnTo>
                      <a:lnTo>
                        <a:pt x="11430" y="26670"/>
                      </a:lnTo>
                      <a:lnTo>
                        <a:pt x="13970" y="24130"/>
                      </a:lnTo>
                      <a:lnTo>
                        <a:pt x="17780" y="21590"/>
                      </a:lnTo>
                      <a:lnTo>
                        <a:pt x="21590" y="19050"/>
                      </a:lnTo>
                      <a:lnTo>
                        <a:pt x="24130" y="17780"/>
                      </a:lnTo>
                      <a:lnTo>
                        <a:pt x="26670" y="15240"/>
                      </a:lnTo>
                      <a:lnTo>
                        <a:pt x="29210" y="12700"/>
                      </a:lnTo>
                      <a:lnTo>
                        <a:pt x="31750" y="11430"/>
                      </a:lnTo>
                      <a:lnTo>
                        <a:pt x="35560" y="8890"/>
                      </a:lnTo>
                      <a:lnTo>
                        <a:pt x="39370" y="7620"/>
                      </a:lnTo>
                      <a:lnTo>
                        <a:pt x="43180" y="6350"/>
                      </a:lnTo>
                      <a:lnTo>
                        <a:pt x="45720" y="5080"/>
                      </a:lnTo>
                      <a:lnTo>
                        <a:pt x="49530" y="5080"/>
                      </a:lnTo>
                      <a:lnTo>
                        <a:pt x="54610" y="3810"/>
                      </a:lnTo>
                      <a:lnTo>
                        <a:pt x="59690" y="3810"/>
                      </a:lnTo>
                      <a:lnTo>
                        <a:pt x="69850" y="3810"/>
                      </a:lnTo>
                      <a:lnTo>
                        <a:pt x="77470" y="3810"/>
                      </a:lnTo>
                      <a:lnTo>
                        <a:pt x="82550" y="3810"/>
                      </a:lnTo>
                      <a:lnTo>
                        <a:pt x="86360" y="5080"/>
                      </a:lnTo>
                      <a:lnTo>
                        <a:pt x="90170" y="6350"/>
                      </a:lnTo>
                      <a:lnTo>
                        <a:pt x="93980" y="7620"/>
                      </a:lnTo>
                      <a:lnTo>
                        <a:pt x="97790" y="10160"/>
                      </a:lnTo>
                      <a:lnTo>
                        <a:pt x="101600" y="11430"/>
                      </a:lnTo>
                      <a:lnTo>
                        <a:pt x="105410" y="12700"/>
                      </a:lnTo>
                      <a:lnTo>
                        <a:pt x="107950" y="15240"/>
                      </a:lnTo>
                      <a:lnTo>
                        <a:pt x="110490" y="16510"/>
                      </a:lnTo>
                      <a:lnTo>
                        <a:pt x="113030" y="19050"/>
                      </a:lnTo>
                      <a:lnTo>
                        <a:pt x="116840" y="22860"/>
                      </a:lnTo>
                      <a:lnTo>
                        <a:pt x="125730" y="31750"/>
                      </a:lnTo>
                      <a:lnTo>
                        <a:pt x="130810" y="36830"/>
                      </a:lnTo>
                      <a:lnTo>
                        <a:pt x="134620" y="43180"/>
                      </a:lnTo>
                      <a:lnTo>
                        <a:pt x="135890" y="46990"/>
                      </a:lnTo>
                      <a:lnTo>
                        <a:pt x="137160" y="50800"/>
                      </a:lnTo>
                      <a:lnTo>
                        <a:pt x="137160" y="53340"/>
                      </a:lnTo>
                      <a:lnTo>
                        <a:pt x="139700" y="59690"/>
                      </a:lnTo>
                      <a:lnTo>
                        <a:pt x="140970" y="62230"/>
                      </a:lnTo>
                      <a:lnTo>
                        <a:pt x="142240" y="66040"/>
                      </a:lnTo>
                      <a:lnTo>
                        <a:pt x="143510" y="69850"/>
                      </a:lnTo>
                      <a:lnTo>
                        <a:pt x="143510" y="74930"/>
                      </a:lnTo>
                      <a:lnTo>
                        <a:pt x="144780" y="78740"/>
                      </a:lnTo>
                      <a:lnTo>
                        <a:pt x="147320" y="85090"/>
                      </a:lnTo>
                      <a:lnTo>
                        <a:pt x="148590" y="88900"/>
                      </a:lnTo>
                      <a:lnTo>
                        <a:pt x="148590" y="92710"/>
                      </a:lnTo>
                      <a:lnTo>
                        <a:pt x="149860" y="97790"/>
                      </a:lnTo>
                      <a:lnTo>
                        <a:pt x="148590" y="102870"/>
                      </a:lnTo>
                      <a:lnTo>
                        <a:pt x="148590" y="106680"/>
                      </a:lnTo>
                      <a:lnTo>
                        <a:pt x="147320" y="110490"/>
                      </a:lnTo>
                      <a:lnTo>
                        <a:pt x="146050" y="115570"/>
                      </a:lnTo>
                      <a:lnTo>
                        <a:pt x="146050" y="119380"/>
                      </a:lnTo>
                      <a:lnTo>
                        <a:pt x="144780" y="123190"/>
                      </a:lnTo>
                      <a:lnTo>
                        <a:pt x="144780" y="127000"/>
                      </a:lnTo>
                      <a:lnTo>
                        <a:pt x="144780" y="134620"/>
                      </a:lnTo>
                      <a:lnTo>
                        <a:pt x="144780" y="149860"/>
                      </a:lnTo>
                      <a:lnTo>
                        <a:pt x="143510" y="153670"/>
                      </a:lnTo>
                      <a:lnTo>
                        <a:pt x="142240" y="158750"/>
                      </a:lnTo>
                      <a:lnTo>
                        <a:pt x="140970" y="162560"/>
                      </a:lnTo>
                      <a:lnTo>
                        <a:pt x="139700" y="168910"/>
                      </a:lnTo>
                      <a:lnTo>
                        <a:pt x="138430" y="175260"/>
                      </a:lnTo>
                      <a:lnTo>
                        <a:pt x="135890" y="181610"/>
                      </a:lnTo>
                      <a:lnTo>
                        <a:pt x="134620" y="185420"/>
                      </a:lnTo>
                      <a:lnTo>
                        <a:pt x="130810" y="193040"/>
                      </a:lnTo>
                      <a:lnTo>
                        <a:pt x="128270" y="195580"/>
                      </a:lnTo>
                      <a:lnTo>
                        <a:pt x="125730" y="196850"/>
                      </a:lnTo>
                      <a:lnTo>
                        <a:pt x="121920" y="198120"/>
                      </a:lnTo>
                      <a:lnTo>
                        <a:pt x="119380" y="200660"/>
                      </a:lnTo>
                      <a:lnTo>
                        <a:pt x="116840" y="203200"/>
                      </a:lnTo>
                      <a:lnTo>
                        <a:pt x="111760" y="208280"/>
                      </a:lnTo>
                      <a:lnTo>
                        <a:pt x="107950" y="213360"/>
                      </a:lnTo>
                      <a:lnTo>
                        <a:pt x="105410" y="215900"/>
                      </a:lnTo>
                      <a:lnTo>
                        <a:pt x="101600" y="217170"/>
                      </a:lnTo>
                      <a:lnTo>
                        <a:pt x="99060" y="219710"/>
                      </a:lnTo>
                      <a:lnTo>
                        <a:pt x="95250" y="220980"/>
                      </a:lnTo>
                      <a:lnTo>
                        <a:pt x="91440" y="222250"/>
                      </a:lnTo>
                      <a:lnTo>
                        <a:pt x="87630" y="222250"/>
                      </a:lnTo>
                      <a:lnTo>
                        <a:pt x="83820" y="222250"/>
                      </a:lnTo>
                      <a:lnTo>
                        <a:pt x="80010" y="220980"/>
                      </a:lnTo>
                      <a:lnTo>
                        <a:pt x="76200" y="219710"/>
                      </a:lnTo>
                      <a:lnTo>
                        <a:pt x="72390" y="218440"/>
                      </a:lnTo>
                      <a:lnTo>
                        <a:pt x="68580" y="217170"/>
                      </a:lnTo>
                      <a:lnTo>
                        <a:pt x="64770" y="215900"/>
                      </a:lnTo>
                      <a:lnTo>
                        <a:pt x="62230" y="213360"/>
                      </a:lnTo>
                      <a:lnTo>
                        <a:pt x="59690" y="212090"/>
                      </a:lnTo>
                      <a:lnTo>
                        <a:pt x="57150" y="209550"/>
                      </a:lnTo>
                      <a:lnTo>
                        <a:pt x="53340" y="208280"/>
                      </a:lnTo>
                      <a:lnTo>
                        <a:pt x="50800" y="205740"/>
                      </a:lnTo>
                      <a:lnTo>
                        <a:pt x="46990" y="204470"/>
                      </a:lnTo>
                      <a:lnTo>
                        <a:pt x="43180" y="203200"/>
                      </a:lnTo>
                      <a:lnTo>
                        <a:pt x="39370" y="201930"/>
                      </a:lnTo>
                      <a:lnTo>
                        <a:pt x="35560" y="201930"/>
                      </a:lnTo>
                      <a:lnTo>
                        <a:pt x="33020" y="200660"/>
                      </a:lnTo>
                      <a:lnTo>
                        <a:pt x="30480" y="199390"/>
                      </a:lnTo>
                      <a:lnTo>
                        <a:pt x="27940" y="198120"/>
                      </a:lnTo>
                      <a:lnTo>
                        <a:pt x="24130" y="195580"/>
                      </a:lnTo>
                      <a:lnTo>
                        <a:pt x="17780" y="193040"/>
                      </a:lnTo>
                      <a:lnTo>
                        <a:pt x="10160" y="189230"/>
                      </a:lnTo>
                      <a:lnTo>
                        <a:pt x="0" y="1778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04" name="Group 2203"/>
                <p:cNvGrpSpPr/>
                <p:nvPr/>
              </p:nvGrpSpPr>
              <p:grpSpPr>
                <a:xfrm>
                  <a:off x="828040" y="5962650"/>
                  <a:ext cx="911861" cy="582931"/>
                  <a:chOff x="828040" y="5962650"/>
                  <a:chExt cx="911861" cy="582931"/>
                </a:xfrm>
              </p:grpSpPr>
              <p:sp>
                <p:nvSpPr>
                  <p:cNvPr id="2187" name="Freeform 218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640840" y="6430010"/>
                    <a:ext cx="99061" cy="1155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9061" h="115571">
                        <a:moveTo>
                          <a:pt x="62230" y="0"/>
                        </a:moveTo>
                        <a:lnTo>
                          <a:pt x="55880" y="0"/>
                        </a:lnTo>
                        <a:lnTo>
                          <a:pt x="53340" y="1270"/>
                        </a:lnTo>
                        <a:lnTo>
                          <a:pt x="50800" y="2540"/>
                        </a:lnTo>
                        <a:lnTo>
                          <a:pt x="49530" y="3810"/>
                        </a:lnTo>
                        <a:lnTo>
                          <a:pt x="45720" y="5080"/>
                        </a:lnTo>
                        <a:lnTo>
                          <a:pt x="39370" y="8890"/>
                        </a:lnTo>
                        <a:lnTo>
                          <a:pt x="36830" y="11430"/>
                        </a:lnTo>
                        <a:lnTo>
                          <a:pt x="34290" y="13970"/>
                        </a:lnTo>
                        <a:lnTo>
                          <a:pt x="31750" y="17780"/>
                        </a:lnTo>
                        <a:lnTo>
                          <a:pt x="29210" y="20320"/>
                        </a:lnTo>
                        <a:lnTo>
                          <a:pt x="25400" y="22860"/>
                        </a:lnTo>
                        <a:lnTo>
                          <a:pt x="22860" y="25400"/>
                        </a:lnTo>
                        <a:lnTo>
                          <a:pt x="19050" y="27940"/>
                        </a:lnTo>
                        <a:lnTo>
                          <a:pt x="16510" y="30480"/>
                        </a:lnTo>
                        <a:lnTo>
                          <a:pt x="13970" y="34290"/>
                        </a:lnTo>
                        <a:lnTo>
                          <a:pt x="11430" y="36830"/>
                        </a:lnTo>
                        <a:lnTo>
                          <a:pt x="8890" y="39370"/>
                        </a:lnTo>
                        <a:lnTo>
                          <a:pt x="5080" y="41910"/>
                        </a:lnTo>
                        <a:lnTo>
                          <a:pt x="2540" y="45720"/>
                        </a:lnTo>
                        <a:lnTo>
                          <a:pt x="1270" y="48260"/>
                        </a:lnTo>
                        <a:lnTo>
                          <a:pt x="0" y="52070"/>
                        </a:lnTo>
                        <a:lnTo>
                          <a:pt x="0" y="53340"/>
                        </a:lnTo>
                        <a:lnTo>
                          <a:pt x="1270" y="53340"/>
                        </a:lnTo>
                        <a:lnTo>
                          <a:pt x="3810" y="52070"/>
                        </a:lnTo>
                        <a:lnTo>
                          <a:pt x="10160" y="49530"/>
                        </a:lnTo>
                        <a:lnTo>
                          <a:pt x="20320" y="44450"/>
                        </a:lnTo>
                        <a:lnTo>
                          <a:pt x="24130" y="43180"/>
                        </a:lnTo>
                        <a:lnTo>
                          <a:pt x="27940" y="43180"/>
                        </a:lnTo>
                        <a:lnTo>
                          <a:pt x="31750" y="41910"/>
                        </a:lnTo>
                        <a:lnTo>
                          <a:pt x="35560" y="40640"/>
                        </a:lnTo>
                        <a:lnTo>
                          <a:pt x="39370" y="39370"/>
                        </a:lnTo>
                        <a:lnTo>
                          <a:pt x="43180" y="38100"/>
                        </a:lnTo>
                        <a:lnTo>
                          <a:pt x="46990" y="36830"/>
                        </a:lnTo>
                        <a:lnTo>
                          <a:pt x="50800" y="36830"/>
                        </a:lnTo>
                        <a:lnTo>
                          <a:pt x="54610" y="36830"/>
                        </a:lnTo>
                        <a:lnTo>
                          <a:pt x="58420" y="35560"/>
                        </a:lnTo>
                        <a:lnTo>
                          <a:pt x="63500" y="35560"/>
                        </a:lnTo>
                        <a:lnTo>
                          <a:pt x="68580" y="35560"/>
                        </a:lnTo>
                        <a:lnTo>
                          <a:pt x="73660" y="36830"/>
                        </a:lnTo>
                        <a:lnTo>
                          <a:pt x="76200" y="36830"/>
                        </a:lnTo>
                        <a:lnTo>
                          <a:pt x="78740" y="38100"/>
                        </a:lnTo>
                        <a:lnTo>
                          <a:pt x="82550" y="40640"/>
                        </a:lnTo>
                        <a:lnTo>
                          <a:pt x="86360" y="43180"/>
                        </a:lnTo>
                        <a:lnTo>
                          <a:pt x="90170" y="46990"/>
                        </a:lnTo>
                        <a:lnTo>
                          <a:pt x="95250" y="52070"/>
                        </a:lnTo>
                        <a:lnTo>
                          <a:pt x="97790" y="54610"/>
                        </a:lnTo>
                        <a:lnTo>
                          <a:pt x="99060" y="57150"/>
                        </a:lnTo>
                        <a:lnTo>
                          <a:pt x="99060" y="59690"/>
                        </a:lnTo>
                        <a:lnTo>
                          <a:pt x="97790" y="63500"/>
                        </a:lnTo>
                        <a:lnTo>
                          <a:pt x="97790" y="67310"/>
                        </a:lnTo>
                        <a:lnTo>
                          <a:pt x="97790" y="72390"/>
                        </a:lnTo>
                        <a:lnTo>
                          <a:pt x="97790" y="77470"/>
                        </a:lnTo>
                        <a:lnTo>
                          <a:pt x="96520" y="81280"/>
                        </a:lnTo>
                        <a:lnTo>
                          <a:pt x="95250" y="85090"/>
                        </a:lnTo>
                        <a:lnTo>
                          <a:pt x="88900" y="97790"/>
                        </a:lnTo>
                        <a:lnTo>
                          <a:pt x="86360" y="100330"/>
                        </a:lnTo>
                        <a:lnTo>
                          <a:pt x="85090" y="102870"/>
                        </a:lnTo>
                        <a:lnTo>
                          <a:pt x="82550" y="105410"/>
                        </a:lnTo>
                        <a:lnTo>
                          <a:pt x="81280" y="107950"/>
                        </a:lnTo>
                        <a:lnTo>
                          <a:pt x="78740" y="110490"/>
                        </a:lnTo>
                        <a:lnTo>
                          <a:pt x="77470" y="111760"/>
                        </a:lnTo>
                        <a:lnTo>
                          <a:pt x="73660" y="114300"/>
                        </a:lnTo>
                        <a:lnTo>
                          <a:pt x="69850" y="114300"/>
                        </a:lnTo>
                        <a:lnTo>
                          <a:pt x="66040" y="115570"/>
                        </a:lnTo>
                        <a:lnTo>
                          <a:pt x="62230" y="115570"/>
                        </a:lnTo>
                        <a:lnTo>
                          <a:pt x="58420" y="114300"/>
                        </a:lnTo>
                        <a:lnTo>
                          <a:pt x="55880" y="113030"/>
                        </a:lnTo>
                        <a:lnTo>
                          <a:pt x="53340" y="111760"/>
                        </a:lnTo>
                        <a:lnTo>
                          <a:pt x="49530" y="111760"/>
                        </a:lnTo>
                        <a:lnTo>
                          <a:pt x="45720" y="111760"/>
                        </a:lnTo>
                        <a:lnTo>
                          <a:pt x="43180" y="110490"/>
                        </a:lnTo>
                        <a:lnTo>
                          <a:pt x="40640" y="107950"/>
                        </a:lnTo>
                        <a:lnTo>
                          <a:pt x="38100" y="105410"/>
                        </a:lnTo>
                        <a:lnTo>
                          <a:pt x="35560" y="102870"/>
                        </a:lnTo>
                        <a:lnTo>
                          <a:pt x="31750" y="97790"/>
                        </a:lnTo>
                        <a:lnTo>
                          <a:pt x="29210" y="95250"/>
                        </a:lnTo>
                        <a:lnTo>
                          <a:pt x="25400" y="93980"/>
                        </a:lnTo>
                        <a:lnTo>
                          <a:pt x="15240" y="876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8" name="Freeform 218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828040" y="5962650"/>
                    <a:ext cx="224791" cy="2933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24791" h="293371">
                        <a:moveTo>
                          <a:pt x="208280" y="288290"/>
                        </a:moveTo>
                        <a:lnTo>
                          <a:pt x="210820" y="281940"/>
                        </a:lnTo>
                        <a:lnTo>
                          <a:pt x="213360" y="275590"/>
                        </a:lnTo>
                        <a:lnTo>
                          <a:pt x="214630" y="267970"/>
                        </a:lnTo>
                        <a:lnTo>
                          <a:pt x="217170" y="261620"/>
                        </a:lnTo>
                        <a:lnTo>
                          <a:pt x="218440" y="254000"/>
                        </a:lnTo>
                        <a:lnTo>
                          <a:pt x="219710" y="245110"/>
                        </a:lnTo>
                        <a:lnTo>
                          <a:pt x="219710" y="234950"/>
                        </a:lnTo>
                        <a:lnTo>
                          <a:pt x="219710" y="217170"/>
                        </a:lnTo>
                        <a:lnTo>
                          <a:pt x="219710" y="193040"/>
                        </a:lnTo>
                        <a:lnTo>
                          <a:pt x="222250" y="182880"/>
                        </a:lnTo>
                        <a:lnTo>
                          <a:pt x="223520" y="172720"/>
                        </a:lnTo>
                        <a:lnTo>
                          <a:pt x="224790" y="163830"/>
                        </a:lnTo>
                        <a:lnTo>
                          <a:pt x="223520" y="154940"/>
                        </a:lnTo>
                        <a:lnTo>
                          <a:pt x="220980" y="147320"/>
                        </a:lnTo>
                        <a:lnTo>
                          <a:pt x="220980" y="139700"/>
                        </a:lnTo>
                        <a:lnTo>
                          <a:pt x="219710" y="132080"/>
                        </a:lnTo>
                        <a:lnTo>
                          <a:pt x="219710" y="123190"/>
                        </a:lnTo>
                        <a:lnTo>
                          <a:pt x="219710" y="113030"/>
                        </a:lnTo>
                        <a:lnTo>
                          <a:pt x="219710" y="109220"/>
                        </a:lnTo>
                        <a:lnTo>
                          <a:pt x="215900" y="99060"/>
                        </a:lnTo>
                        <a:lnTo>
                          <a:pt x="214630" y="90170"/>
                        </a:lnTo>
                        <a:lnTo>
                          <a:pt x="213360" y="82550"/>
                        </a:lnTo>
                        <a:lnTo>
                          <a:pt x="208280" y="72390"/>
                        </a:lnTo>
                        <a:lnTo>
                          <a:pt x="200660" y="58420"/>
                        </a:lnTo>
                        <a:lnTo>
                          <a:pt x="194310" y="49530"/>
                        </a:lnTo>
                        <a:lnTo>
                          <a:pt x="193040" y="46990"/>
                        </a:lnTo>
                        <a:lnTo>
                          <a:pt x="191770" y="40640"/>
                        </a:lnTo>
                        <a:lnTo>
                          <a:pt x="190500" y="36830"/>
                        </a:lnTo>
                        <a:lnTo>
                          <a:pt x="185420" y="31750"/>
                        </a:lnTo>
                        <a:lnTo>
                          <a:pt x="179070" y="27940"/>
                        </a:lnTo>
                        <a:lnTo>
                          <a:pt x="171450" y="24130"/>
                        </a:lnTo>
                        <a:lnTo>
                          <a:pt x="166370" y="20320"/>
                        </a:lnTo>
                        <a:lnTo>
                          <a:pt x="163830" y="17780"/>
                        </a:lnTo>
                        <a:lnTo>
                          <a:pt x="158750" y="16510"/>
                        </a:lnTo>
                        <a:lnTo>
                          <a:pt x="153670" y="13970"/>
                        </a:lnTo>
                        <a:lnTo>
                          <a:pt x="149860" y="12700"/>
                        </a:lnTo>
                        <a:lnTo>
                          <a:pt x="146050" y="11430"/>
                        </a:lnTo>
                        <a:lnTo>
                          <a:pt x="140970" y="11430"/>
                        </a:lnTo>
                        <a:lnTo>
                          <a:pt x="137160" y="10160"/>
                        </a:lnTo>
                        <a:lnTo>
                          <a:pt x="133350" y="8890"/>
                        </a:lnTo>
                        <a:lnTo>
                          <a:pt x="129540" y="7620"/>
                        </a:lnTo>
                        <a:lnTo>
                          <a:pt x="125730" y="6350"/>
                        </a:lnTo>
                        <a:lnTo>
                          <a:pt x="118110" y="2540"/>
                        </a:lnTo>
                        <a:lnTo>
                          <a:pt x="114300" y="1270"/>
                        </a:lnTo>
                        <a:lnTo>
                          <a:pt x="110490" y="0"/>
                        </a:lnTo>
                        <a:lnTo>
                          <a:pt x="105410" y="0"/>
                        </a:lnTo>
                        <a:lnTo>
                          <a:pt x="101600" y="0"/>
                        </a:lnTo>
                        <a:lnTo>
                          <a:pt x="97790" y="1270"/>
                        </a:lnTo>
                        <a:lnTo>
                          <a:pt x="93980" y="2540"/>
                        </a:lnTo>
                        <a:lnTo>
                          <a:pt x="90170" y="2540"/>
                        </a:lnTo>
                        <a:lnTo>
                          <a:pt x="86360" y="3810"/>
                        </a:lnTo>
                        <a:lnTo>
                          <a:pt x="82550" y="3810"/>
                        </a:lnTo>
                        <a:lnTo>
                          <a:pt x="78740" y="5080"/>
                        </a:lnTo>
                        <a:lnTo>
                          <a:pt x="74930" y="6350"/>
                        </a:lnTo>
                        <a:lnTo>
                          <a:pt x="71120" y="7620"/>
                        </a:lnTo>
                        <a:lnTo>
                          <a:pt x="67310" y="8890"/>
                        </a:lnTo>
                        <a:lnTo>
                          <a:pt x="63500" y="10160"/>
                        </a:lnTo>
                        <a:lnTo>
                          <a:pt x="59690" y="12700"/>
                        </a:lnTo>
                        <a:lnTo>
                          <a:pt x="53340" y="13970"/>
                        </a:lnTo>
                        <a:lnTo>
                          <a:pt x="50800" y="15240"/>
                        </a:lnTo>
                        <a:lnTo>
                          <a:pt x="44450" y="19050"/>
                        </a:lnTo>
                        <a:lnTo>
                          <a:pt x="38100" y="25400"/>
                        </a:lnTo>
                        <a:lnTo>
                          <a:pt x="33020" y="31750"/>
                        </a:lnTo>
                        <a:lnTo>
                          <a:pt x="26670" y="40640"/>
                        </a:lnTo>
                        <a:lnTo>
                          <a:pt x="25400" y="43180"/>
                        </a:lnTo>
                        <a:lnTo>
                          <a:pt x="22860" y="53340"/>
                        </a:lnTo>
                        <a:lnTo>
                          <a:pt x="19050" y="64770"/>
                        </a:lnTo>
                        <a:lnTo>
                          <a:pt x="17780" y="72390"/>
                        </a:lnTo>
                        <a:lnTo>
                          <a:pt x="15240" y="80010"/>
                        </a:lnTo>
                        <a:lnTo>
                          <a:pt x="12700" y="87630"/>
                        </a:lnTo>
                        <a:lnTo>
                          <a:pt x="12700" y="95250"/>
                        </a:lnTo>
                        <a:lnTo>
                          <a:pt x="10160" y="102870"/>
                        </a:lnTo>
                        <a:lnTo>
                          <a:pt x="8890" y="106680"/>
                        </a:lnTo>
                        <a:lnTo>
                          <a:pt x="6350" y="115570"/>
                        </a:lnTo>
                        <a:lnTo>
                          <a:pt x="6350" y="125730"/>
                        </a:lnTo>
                        <a:lnTo>
                          <a:pt x="6350" y="134620"/>
                        </a:lnTo>
                        <a:lnTo>
                          <a:pt x="5080" y="149860"/>
                        </a:lnTo>
                        <a:lnTo>
                          <a:pt x="5080" y="154940"/>
                        </a:lnTo>
                        <a:lnTo>
                          <a:pt x="1270" y="165100"/>
                        </a:lnTo>
                        <a:lnTo>
                          <a:pt x="0" y="173990"/>
                        </a:lnTo>
                        <a:lnTo>
                          <a:pt x="0" y="182880"/>
                        </a:lnTo>
                        <a:lnTo>
                          <a:pt x="0" y="191770"/>
                        </a:lnTo>
                        <a:lnTo>
                          <a:pt x="0" y="231140"/>
                        </a:lnTo>
                        <a:lnTo>
                          <a:pt x="0" y="234950"/>
                        </a:lnTo>
                        <a:lnTo>
                          <a:pt x="3810" y="246380"/>
                        </a:lnTo>
                        <a:lnTo>
                          <a:pt x="5080" y="255270"/>
                        </a:lnTo>
                        <a:lnTo>
                          <a:pt x="6350" y="262890"/>
                        </a:lnTo>
                        <a:lnTo>
                          <a:pt x="13970" y="275590"/>
                        </a:lnTo>
                        <a:lnTo>
                          <a:pt x="15240" y="284480"/>
                        </a:lnTo>
                        <a:lnTo>
                          <a:pt x="16510" y="2933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9" name="Freeform 218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98220" y="6216650"/>
                    <a:ext cx="49531" cy="850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85091">
                        <a:moveTo>
                          <a:pt x="0" y="85090"/>
                        </a:moveTo>
                        <a:lnTo>
                          <a:pt x="0" y="83820"/>
                        </a:lnTo>
                        <a:lnTo>
                          <a:pt x="3810" y="81280"/>
                        </a:lnTo>
                        <a:lnTo>
                          <a:pt x="7620" y="80010"/>
                        </a:lnTo>
                        <a:lnTo>
                          <a:pt x="13970" y="73660"/>
                        </a:lnTo>
                        <a:lnTo>
                          <a:pt x="15240" y="69850"/>
                        </a:lnTo>
                        <a:lnTo>
                          <a:pt x="19050" y="63500"/>
                        </a:lnTo>
                        <a:lnTo>
                          <a:pt x="19050" y="59690"/>
                        </a:lnTo>
                        <a:lnTo>
                          <a:pt x="21590" y="53340"/>
                        </a:lnTo>
                        <a:lnTo>
                          <a:pt x="26670" y="44450"/>
                        </a:lnTo>
                        <a:lnTo>
                          <a:pt x="33020" y="34290"/>
                        </a:lnTo>
                        <a:lnTo>
                          <a:pt x="38100" y="24130"/>
                        </a:lnTo>
                        <a:lnTo>
                          <a:pt x="44450" y="15240"/>
                        </a:lnTo>
                        <a:lnTo>
                          <a:pt x="4953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0" name="Freeform 218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0460" y="5974080"/>
                    <a:ext cx="243841" cy="3124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3841" h="312421">
                        <a:moveTo>
                          <a:pt x="0" y="172720"/>
                        </a:moveTo>
                        <a:lnTo>
                          <a:pt x="3810" y="166370"/>
                        </a:lnTo>
                        <a:lnTo>
                          <a:pt x="5080" y="160020"/>
                        </a:lnTo>
                        <a:lnTo>
                          <a:pt x="6350" y="152400"/>
                        </a:lnTo>
                        <a:lnTo>
                          <a:pt x="8890" y="144780"/>
                        </a:lnTo>
                        <a:lnTo>
                          <a:pt x="10160" y="135890"/>
                        </a:lnTo>
                        <a:lnTo>
                          <a:pt x="11430" y="125730"/>
                        </a:lnTo>
                        <a:lnTo>
                          <a:pt x="11430" y="116840"/>
                        </a:lnTo>
                        <a:lnTo>
                          <a:pt x="13970" y="109220"/>
                        </a:lnTo>
                        <a:lnTo>
                          <a:pt x="15240" y="101600"/>
                        </a:lnTo>
                        <a:lnTo>
                          <a:pt x="16510" y="93980"/>
                        </a:lnTo>
                        <a:lnTo>
                          <a:pt x="17780" y="85090"/>
                        </a:lnTo>
                        <a:lnTo>
                          <a:pt x="17780" y="77470"/>
                        </a:lnTo>
                        <a:lnTo>
                          <a:pt x="17780" y="69850"/>
                        </a:lnTo>
                        <a:lnTo>
                          <a:pt x="19050" y="62230"/>
                        </a:lnTo>
                        <a:lnTo>
                          <a:pt x="22860" y="54610"/>
                        </a:lnTo>
                        <a:lnTo>
                          <a:pt x="27940" y="44450"/>
                        </a:lnTo>
                        <a:lnTo>
                          <a:pt x="34290" y="35560"/>
                        </a:lnTo>
                        <a:lnTo>
                          <a:pt x="40640" y="29210"/>
                        </a:lnTo>
                        <a:lnTo>
                          <a:pt x="48260" y="20320"/>
                        </a:lnTo>
                        <a:lnTo>
                          <a:pt x="53340" y="16510"/>
                        </a:lnTo>
                        <a:lnTo>
                          <a:pt x="59690" y="12700"/>
                        </a:lnTo>
                        <a:lnTo>
                          <a:pt x="64770" y="8890"/>
                        </a:lnTo>
                        <a:lnTo>
                          <a:pt x="67310" y="7620"/>
                        </a:lnTo>
                        <a:lnTo>
                          <a:pt x="74930" y="5080"/>
                        </a:lnTo>
                        <a:lnTo>
                          <a:pt x="81280" y="3810"/>
                        </a:lnTo>
                        <a:lnTo>
                          <a:pt x="88900" y="1270"/>
                        </a:lnTo>
                        <a:lnTo>
                          <a:pt x="92710" y="0"/>
                        </a:lnTo>
                        <a:lnTo>
                          <a:pt x="96520" y="0"/>
                        </a:lnTo>
                        <a:lnTo>
                          <a:pt x="100330" y="0"/>
                        </a:lnTo>
                        <a:lnTo>
                          <a:pt x="104140" y="1270"/>
                        </a:lnTo>
                        <a:lnTo>
                          <a:pt x="107950" y="2540"/>
                        </a:lnTo>
                        <a:lnTo>
                          <a:pt x="113030" y="2540"/>
                        </a:lnTo>
                        <a:lnTo>
                          <a:pt x="118110" y="3810"/>
                        </a:lnTo>
                        <a:lnTo>
                          <a:pt x="127000" y="3810"/>
                        </a:lnTo>
                        <a:lnTo>
                          <a:pt x="133350" y="3810"/>
                        </a:lnTo>
                        <a:lnTo>
                          <a:pt x="139700" y="6350"/>
                        </a:lnTo>
                        <a:lnTo>
                          <a:pt x="147320" y="8890"/>
                        </a:lnTo>
                        <a:lnTo>
                          <a:pt x="154940" y="12700"/>
                        </a:lnTo>
                        <a:lnTo>
                          <a:pt x="166370" y="17780"/>
                        </a:lnTo>
                        <a:lnTo>
                          <a:pt x="170180" y="20320"/>
                        </a:lnTo>
                        <a:lnTo>
                          <a:pt x="173990" y="24130"/>
                        </a:lnTo>
                        <a:lnTo>
                          <a:pt x="181610" y="29210"/>
                        </a:lnTo>
                        <a:lnTo>
                          <a:pt x="186690" y="31750"/>
                        </a:lnTo>
                        <a:lnTo>
                          <a:pt x="189230" y="33020"/>
                        </a:lnTo>
                        <a:lnTo>
                          <a:pt x="195580" y="41910"/>
                        </a:lnTo>
                        <a:lnTo>
                          <a:pt x="201930" y="49530"/>
                        </a:lnTo>
                        <a:lnTo>
                          <a:pt x="209550" y="57150"/>
                        </a:lnTo>
                        <a:lnTo>
                          <a:pt x="212090" y="60960"/>
                        </a:lnTo>
                        <a:lnTo>
                          <a:pt x="214630" y="71120"/>
                        </a:lnTo>
                        <a:lnTo>
                          <a:pt x="218440" y="81280"/>
                        </a:lnTo>
                        <a:lnTo>
                          <a:pt x="224790" y="90170"/>
                        </a:lnTo>
                        <a:lnTo>
                          <a:pt x="228600" y="99060"/>
                        </a:lnTo>
                        <a:lnTo>
                          <a:pt x="229870" y="107950"/>
                        </a:lnTo>
                        <a:lnTo>
                          <a:pt x="232410" y="115570"/>
                        </a:lnTo>
                        <a:lnTo>
                          <a:pt x="234950" y="124460"/>
                        </a:lnTo>
                        <a:lnTo>
                          <a:pt x="236220" y="133350"/>
                        </a:lnTo>
                        <a:lnTo>
                          <a:pt x="237490" y="143510"/>
                        </a:lnTo>
                        <a:lnTo>
                          <a:pt x="241300" y="153670"/>
                        </a:lnTo>
                        <a:lnTo>
                          <a:pt x="242570" y="162560"/>
                        </a:lnTo>
                        <a:lnTo>
                          <a:pt x="243840" y="171450"/>
                        </a:lnTo>
                        <a:lnTo>
                          <a:pt x="243840" y="180340"/>
                        </a:lnTo>
                        <a:lnTo>
                          <a:pt x="243840" y="219710"/>
                        </a:lnTo>
                        <a:lnTo>
                          <a:pt x="241300" y="228600"/>
                        </a:lnTo>
                        <a:lnTo>
                          <a:pt x="240030" y="238760"/>
                        </a:lnTo>
                        <a:lnTo>
                          <a:pt x="238760" y="248920"/>
                        </a:lnTo>
                        <a:lnTo>
                          <a:pt x="238760" y="257810"/>
                        </a:lnTo>
                        <a:lnTo>
                          <a:pt x="237490" y="266700"/>
                        </a:lnTo>
                        <a:lnTo>
                          <a:pt x="234950" y="274320"/>
                        </a:lnTo>
                        <a:lnTo>
                          <a:pt x="231140" y="280670"/>
                        </a:lnTo>
                        <a:lnTo>
                          <a:pt x="229870" y="283210"/>
                        </a:lnTo>
                        <a:lnTo>
                          <a:pt x="227330" y="290830"/>
                        </a:lnTo>
                        <a:lnTo>
                          <a:pt x="226060" y="300990"/>
                        </a:lnTo>
                        <a:lnTo>
                          <a:pt x="223520" y="308610"/>
                        </a:lnTo>
                        <a:lnTo>
                          <a:pt x="222250" y="3124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1" name="Freeform 219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0460" y="6123940"/>
                    <a:ext cx="77471" cy="201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7471" h="201931">
                        <a:moveTo>
                          <a:pt x="77470" y="201930"/>
                        </a:moveTo>
                        <a:lnTo>
                          <a:pt x="74930" y="200660"/>
                        </a:lnTo>
                        <a:lnTo>
                          <a:pt x="72390" y="199390"/>
                        </a:lnTo>
                        <a:lnTo>
                          <a:pt x="64770" y="198120"/>
                        </a:lnTo>
                        <a:lnTo>
                          <a:pt x="62230" y="195580"/>
                        </a:lnTo>
                        <a:lnTo>
                          <a:pt x="54610" y="187960"/>
                        </a:lnTo>
                        <a:lnTo>
                          <a:pt x="48260" y="180340"/>
                        </a:lnTo>
                        <a:lnTo>
                          <a:pt x="43180" y="171450"/>
                        </a:lnTo>
                        <a:lnTo>
                          <a:pt x="36830" y="163830"/>
                        </a:lnTo>
                        <a:lnTo>
                          <a:pt x="31750" y="153670"/>
                        </a:lnTo>
                        <a:lnTo>
                          <a:pt x="25400" y="143510"/>
                        </a:lnTo>
                        <a:lnTo>
                          <a:pt x="21590" y="137160"/>
                        </a:lnTo>
                        <a:lnTo>
                          <a:pt x="20320" y="134620"/>
                        </a:lnTo>
                        <a:lnTo>
                          <a:pt x="19050" y="128270"/>
                        </a:lnTo>
                        <a:lnTo>
                          <a:pt x="17780" y="116840"/>
                        </a:lnTo>
                        <a:lnTo>
                          <a:pt x="16510" y="107950"/>
                        </a:lnTo>
                        <a:lnTo>
                          <a:pt x="13970" y="97790"/>
                        </a:lnTo>
                        <a:lnTo>
                          <a:pt x="12700" y="88900"/>
                        </a:lnTo>
                        <a:lnTo>
                          <a:pt x="12700" y="78740"/>
                        </a:lnTo>
                        <a:lnTo>
                          <a:pt x="11430" y="68580"/>
                        </a:lnTo>
                        <a:lnTo>
                          <a:pt x="8890" y="59690"/>
                        </a:lnTo>
                        <a:lnTo>
                          <a:pt x="7620" y="52070"/>
                        </a:lnTo>
                        <a:lnTo>
                          <a:pt x="6350" y="44450"/>
                        </a:lnTo>
                        <a:lnTo>
                          <a:pt x="6350" y="36830"/>
                        </a:lnTo>
                        <a:lnTo>
                          <a:pt x="6350" y="21590"/>
                        </a:lnTo>
                        <a:lnTo>
                          <a:pt x="3810" y="1270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2" name="Freeform 219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44880" y="6060440"/>
                    <a:ext cx="64771" cy="546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771" h="54611">
                        <a:moveTo>
                          <a:pt x="50800" y="11430"/>
                        </a:moveTo>
                        <a:lnTo>
                          <a:pt x="48260" y="7620"/>
                        </a:lnTo>
                        <a:lnTo>
                          <a:pt x="44450" y="7620"/>
                        </a:lnTo>
                        <a:lnTo>
                          <a:pt x="40640" y="7620"/>
                        </a:lnTo>
                        <a:lnTo>
                          <a:pt x="36830" y="889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4130" y="13970"/>
                        </a:lnTo>
                        <a:lnTo>
                          <a:pt x="20320" y="15240"/>
                        </a:lnTo>
                        <a:lnTo>
                          <a:pt x="17780" y="1651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1430" y="24130"/>
                        </a:lnTo>
                        <a:lnTo>
                          <a:pt x="8890" y="27940"/>
                        </a:lnTo>
                        <a:lnTo>
                          <a:pt x="7620" y="30480"/>
                        </a:lnTo>
                        <a:lnTo>
                          <a:pt x="6350" y="34290"/>
                        </a:lnTo>
                        <a:lnTo>
                          <a:pt x="6350" y="38100"/>
                        </a:lnTo>
                        <a:lnTo>
                          <a:pt x="6350" y="41910"/>
                        </a:lnTo>
                        <a:lnTo>
                          <a:pt x="6350" y="45720"/>
                        </a:lnTo>
                        <a:lnTo>
                          <a:pt x="7620" y="49530"/>
                        </a:lnTo>
                        <a:lnTo>
                          <a:pt x="10160" y="52070"/>
                        </a:lnTo>
                        <a:lnTo>
                          <a:pt x="1270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3180" y="40640"/>
                        </a:lnTo>
                        <a:lnTo>
                          <a:pt x="48260" y="36830"/>
                        </a:lnTo>
                        <a:lnTo>
                          <a:pt x="52070" y="31750"/>
                        </a:lnTo>
                        <a:lnTo>
                          <a:pt x="53340" y="29210"/>
                        </a:lnTo>
                        <a:lnTo>
                          <a:pt x="54610" y="25400"/>
                        </a:lnTo>
                        <a:lnTo>
                          <a:pt x="55880" y="20320"/>
                        </a:lnTo>
                        <a:lnTo>
                          <a:pt x="55880" y="16510"/>
                        </a:lnTo>
                        <a:lnTo>
                          <a:pt x="54610" y="13970"/>
                        </a:lnTo>
                        <a:lnTo>
                          <a:pt x="53340" y="10160"/>
                        </a:lnTo>
                        <a:lnTo>
                          <a:pt x="52070" y="7620"/>
                        </a:lnTo>
                        <a:lnTo>
                          <a:pt x="50800" y="6350"/>
                        </a:lnTo>
                        <a:lnTo>
                          <a:pt x="48260" y="3810"/>
                        </a:lnTo>
                        <a:lnTo>
                          <a:pt x="45720" y="2540"/>
                        </a:lnTo>
                        <a:lnTo>
                          <a:pt x="41910" y="1270"/>
                        </a:lnTo>
                        <a:lnTo>
                          <a:pt x="36830" y="0"/>
                        </a:lnTo>
                        <a:lnTo>
                          <a:pt x="33020" y="1270"/>
                        </a:lnTo>
                        <a:lnTo>
                          <a:pt x="27940" y="1270"/>
                        </a:lnTo>
                        <a:lnTo>
                          <a:pt x="24130" y="2540"/>
                        </a:lnTo>
                        <a:lnTo>
                          <a:pt x="21590" y="3810"/>
                        </a:lnTo>
                        <a:lnTo>
                          <a:pt x="20320" y="6350"/>
                        </a:lnTo>
                        <a:lnTo>
                          <a:pt x="19050" y="7620"/>
                        </a:lnTo>
                        <a:lnTo>
                          <a:pt x="17780" y="10160"/>
                        </a:lnTo>
                        <a:lnTo>
                          <a:pt x="15240" y="12700"/>
                        </a:lnTo>
                        <a:lnTo>
                          <a:pt x="13970" y="16510"/>
                        </a:lnTo>
                        <a:lnTo>
                          <a:pt x="12700" y="19050"/>
                        </a:lnTo>
                        <a:lnTo>
                          <a:pt x="11430" y="22860"/>
                        </a:lnTo>
                        <a:lnTo>
                          <a:pt x="11430" y="26670"/>
                        </a:lnTo>
                        <a:lnTo>
                          <a:pt x="11430" y="30480"/>
                        </a:lnTo>
                        <a:lnTo>
                          <a:pt x="12700" y="34290"/>
                        </a:lnTo>
                        <a:lnTo>
                          <a:pt x="13970" y="38100"/>
                        </a:lnTo>
                        <a:lnTo>
                          <a:pt x="15240" y="40640"/>
                        </a:lnTo>
                        <a:lnTo>
                          <a:pt x="19050" y="44450"/>
                        </a:lnTo>
                        <a:lnTo>
                          <a:pt x="21590" y="46990"/>
                        </a:lnTo>
                        <a:lnTo>
                          <a:pt x="25400" y="46990"/>
                        </a:lnTo>
                        <a:lnTo>
                          <a:pt x="30480" y="4699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4450" y="44450"/>
                        </a:lnTo>
                        <a:lnTo>
                          <a:pt x="48260" y="43180"/>
                        </a:lnTo>
                        <a:lnTo>
                          <a:pt x="52070" y="41910"/>
                        </a:lnTo>
                        <a:lnTo>
                          <a:pt x="54610" y="39370"/>
                        </a:lnTo>
                        <a:lnTo>
                          <a:pt x="57150" y="38100"/>
                        </a:lnTo>
                        <a:lnTo>
                          <a:pt x="59690" y="35560"/>
                        </a:lnTo>
                        <a:lnTo>
                          <a:pt x="62230" y="31750"/>
                        </a:lnTo>
                        <a:lnTo>
                          <a:pt x="63500" y="29210"/>
                        </a:lnTo>
                        <a:lnTo>
                          <a:pt x="64770" y="25400"/>
                        </a:lnTo>
                        <a:lnTo>
                          <a:pt x="64770" y="20320"/>
                        </a:lnTo>
                        <a:lnTo>
                          <a:pt x="63500" y="15240"/>
                        </a:lnTo>
                        <a:lnTo>
                          <a:pt x="62230" y="11430"/>
                        </a:lnTo>
                        <a:lnTo>
                          <a:pt x="59690" y="7620"/>
                        </a:lnTo>
                        <a:lnTo>
                          <a:pt x="57150" y="508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6990" y="1270"/>
                        </a:lnTo>
                        <a:lnTo>
                          <a:pt x="41910" y="1270"/>
                        </a:lnTo>
                        <a:lnTo>
                          <a:pt x="35560" y="1270"/>
                        </a:lnTo>
                        <a:lnTo>
                          <a:pt x="29210" y="2540"/>
                        </a:lnTo>
                        <a:lnTo>
                          <a:pt x="24130" y="3810"/>
                        </a:lnTo>
                        <a:lnTo>
                          <a:pt x="20320" y="3810"/>
                        </a:lnTo>
                        <a:lnTo>
                          <a:pt x="16510" y="5080"/>
                        </a:lnTo>
                        <a:lnTo>
                          <a:pt x="13970" y="6350"/>
                        </a:lnTo>
                        <a:lnTo>
                          <a:pt x="11430" y="7620"/>
                        </a:lnTo>
                        <a:lnTo>
                          <a:pt x="8890" y="11430"/>
                        </a:lnTo>
                        <a:lnTo>
                          <a:pt x="7620" y="15240"/>
                        </a:lnTo>
                        <a:lnTo>
                          <a:pt x="6350" y="19050"/>
                        </a:lnTo>
                        <a:lnTo>
                          <a:pt x="6350" y="24130"/>
                        </a:lnTo>
                        <a:lnTo>
                          <a:pt x="6350" y="27940"/>
                        </a:lnTo>
                        <a:lnTo>
                          <a:pt x="8890" y="29210"/>
                        </a:lnTo>
                        <a:lnTo>
                          <a:pt x="11430" y="31750"/>
                        </a:lnTo>
                        <a:lnTo>
                          <a:pt x="13970" y="33020"/>
                        </a:lnTo>
                        <a:lnTo>
                          <a:pt x="15240" y="34290"/>
                        </a:lnTo>
                        <a:lnTo>
                          <a:pt x="17780" y="36830"/>
                        </a:lnTo>
                        <a:lnTo>
                          <a:pt x="21590" y="36830"/>
                        </a:lnTo>
                        <a:lnTo>
                          <a:pt x="25400" y="36830"/>
                        </a:lnTo>
                        <a:lnTo>
                          <a:pt x="30480" y="35560"/>
                        </a:lnTo>
                        <a:lnTo>
                          <a:pt x="34290" y="35560"/>
                        </a:lnTo>
                        <a:lnTo>
                          <a:pt x="36830" y="34290"/>
                        </a:lnTo>
                        <a:lnTo>
                          <a:pt x="39370" y="34290"/>
                        </a:lnTo>
                        <a:lnTo>
                          <a:pt x="43180" y="33020"/>
                        </a:lnTo>
                        <a:lnTo>
                          <a:pt x="45720" y="30480"/>
                        </a:lnTo>
                        <a:lnTo>
                          <a:pt x="49530" y="27940"/>
                        </a:lnTo>
                        <a:lnTo>
                          <a:pt x="52070" y="25400"/>
                        </a:lnTo>
                        <a:lnTo>
                          <a:pt x="55880" y="21590"/>
                        </a:lnTo>
                        <a:lnTo>
                          <a:pt x="57150" y="17780"/>
                        </a:lnTo>
                        <a:lnTo>
                          <a:pt x="58420" y="15240"/>
                        </a:lnTo>
                        <a:lnTo>
                          <a:pt x="58420" y="12700"/>
                        </a:lnTo>
                        <a:lnTo>
                          <a:pt x="58420" y="10160"/>
                        </a:lnTo>
                        <a:lnTo>
                          <a:pt x="55880" y="7620"/>
                        </a:lnTo>
                        <a:lnTo>
                          <a:pt x="53340" y="5080"/>
                        </a:lnTo>
                        <a:lnTo>
                          <a:pt x="50800" y="3810"/>
                        </a:lnTo>
                        <a:lnTo>
                          <a:pt x="48260" y="2540"/>
                        </a:lnTo>
                        <a:lnTo>
                          <a:pt x="44450" y="1270"/>
                        </a:lnTo>
                        <a:lnTo>
                          <a:pt x="40640" y="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2540"/>
                        </a:lnTo>
                        <a:lnTo>
                          <a:pt x="22860" y="3810"/>
                        </a:lnTo>
                        <a:lnTo>
                          <a:pt x="19050" y="6350"/>
                        </a:lnTo>
                        <a:lnTo>
                          <a:pt x="16510" y="7620"/>
                        </a:lnTo>
                        <a:lnTo>
                          <a:pt x="1397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7620" y="19050"/>
                        </a:lnTo>
                        <a:lnTo>
                          <a:pt x="6350" y="22860"/>
                        </a:lnTo>
                        <a:lnTo>
                          <a:pt x="6350" y="26670"/>
                        </a:lnTo>
                        <a:lnTo>
                          <a:pt x="6350" y="30480"/>
                        </a:lnTo>
                        <a:lnTo>
                          <a:pt x="6350" y="34290"/>
                        </a:lnTo>
                        <a:lnTo>
                          <a:pt x="7620" y="38100"/>
                        </a:lnTo>
                        <a:lnTo>
                          <a:pt x="8890" y="40640"/>
                        </a:lnTo>
                        <a:lnTo>
                          <a:pt x="11430" y="44450"/>
                        </a:lnTo>
                        <a:lnTo>
                          <a:pt x="12700" y="46990"/>
                        </a:lnTo>
                        <a:lnTo>
                          <a:pt x="15240" y="46990"/>
                        </a:lnTo>
                        <a:lnTo>
                          <a:pt x="20320" y="46990"/>
                        </a:lnTo>
                        <a:lnTo>
                          <a:pt x="24130" y="46990"/>
                        </a:lnTo>
                        <a:lnTo>
                          <a:pt x="2921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0640" y="41910"/>
                        </a:lnTo>
                        <a:lnTo>
                          <a:pt x="43180" y="39370"/>
                        </a:lnTo>
                        <a:lnTo>
                          <a:pt x="45720" y="38100"/>
                        </a:lnTo>
                        <a:lnTo>
                          <a:pt x="46990" y="34290"/>
                        </a:lnTo>
                        <a:lnTo>
                          <a:pt x="48260" y="30480"/>
                        </a:lnTo>
                        <a:lnTo>
                          <a:pt x="49530" y="25400"/>
                        </a:lnTo>
                        <a:lnTo>
                          <a:pt x="49530" y="21590"/>
                        </a:lnTo>
                        <a:lnTo>
                          <a:pt x="48260" y="17780"/>
                        </a:lnTo>
                        <a:lnTo>
                          <a:pt x="46990" y="12700"/>
                        </a:lnTo>
                        <a:lnTo>
                          <a:pt x="45720" y="10160"/>
                        </a:lnTo>
                        <a:lnTo>
                          <a:pt x="44450" y="8890"/>
                        </a:lnTo>
                        <a:lnTo>
                          <a:pt x="43180" y="7620"/>
                        </a:lnTo>
                        <a:lnTo>
                          <a:pt x="39370" y="6350"/>
                        </a:lnTo>
                        <a:lnTo>
                          <a:pt x="35560" y="6350"/>
                        </a:lnTo>
                        <a:lnTo>
                          <a:pt x="31750" y="6350"/>
                        </a:lnTo>
                        <a:lnTo>
                          <a:pt x="27940" y="6350"/>
                        </a:lnTo>
                        <a:lnTo>
                          <a:pt x="24130" y="7620"/>
                        </a:lnTo>
                        <a:lnTo>
                          <a:pt x="21590" y="8890"/>
                        </a:lnTo>
                        <a:lnTo>
                          <a:pt x="19050" y="10160"/>
                        </a:lnTo>
                        <a:lnTo>
                          <a:pt x="1524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3810" y="26670"/>
                        </a:lnTo>
                        <a:lnTo>
                          <a:pt x="2540" y="30480"/>
                        </a:lnTo>
                        <a:lnTo>
                          <a:pt x="1270" y="34290"/>
                        </a:lnTo>
                        <a:lnTo>
                          <a:pt x="0" y="38100"/>
                        </a:lnTo>
                        <a:lnTo>
                          <a:pt x="1270" y="41910"/>
                        </a:lnTo>
                        <a:lnTo>
                          <a:pt x="2540" y="45720"/>
                        </a:lnTo>
                        <a:lnTo>
                          <a:pt x="5080" y="49530"/>
                        </a:lnTo>
                        <a:lnTo>
                          <a:pt x="8890" y="52070"/>
                        </a:lnTo>
                        <a:lnTo>
                          <a:pt x="11430" y="53340"/>
                        </a:lnTo>
                        <a:lnTo>
                          <a:pt x="15240" y="54610"/>
                        </a:lnTo>
                        <a:lnTo>
                          <a:pt x="19050" y="54610"/>
                        </a:lnTo>
                        <a:lnTo>
                          <a:pt x="22860" y="54610"/>
                        </a:lnTo>
                        <a:lnTo>
                          <a:pt x="26670" y="53340"/>
                        </a:lnTo>
                        <a:lnTo>
                          <a:pt x="30480" y="52070"/>
                        </a:lnTo>
                        <a:lnTo>
                          <a:pt x="34290" y="49530"/>
                        </a:lnTo>
                        <a:lnTo>
                          <a:pt x="3810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6990" y="29210"/>
                        </a:lnTo>
                        <a:lnTo>
                          <a:pt x="48260" y="25400"/>
                        </a:lnTo>
                        <a:lnTo>
                          <a:pt x="49530" y="20320"/>
                        </a:lnTo>
                        <a:lnTo>
                          <a:pt x="49530" y="15240"/>
                        </a:lnTo>
                        <a:lnTo>
                          <a:pt x="49530" y="11430"/>
                        </a:lnTo>
                        <a:lnTo>
                          <a:pt x="48260" y="10160"/>
                        </a:lnTo>
                        <a:lnTo>
                          <a:pt x="46990" y="7620"/>
                        </a:lnTo>
                        <a:lnTo>
                          <a:pt x="44450" y="7620"/>
                        </a:lnTo>
                        <a:lnTo>
                          <a:pt x="40640" y="6350"/>
                        </a:lnTo>
                        <a:lnTo>
                          <a:pt x="36830" y="6350"/>
                        </a:lnTo>
                        <a:lnTo>
                          <a:pt x="33020" y="5080"/>
                        </a:lnTo>
                        <a:lnTo>
                          <a:pt x="27940" y="5080"/>
                        </a:lnTo>
                        <a:lnTo>
                          <a:pt x="24130" y="5080"/>
                        </a:lnTo>
                        <a:lnTo>
                          <a:pt x="20320" y="6350"/>
                        </a:lnTo>
                        <a:lnTo>
                          <a:pt x="17780" y="6350"/>
                        </a:lnTo>
                        <a:lnTo>
                          <a:pt x="15240" y="8890"/>
                        </a:lnTo>
                        <a:lnTo>
                          <a:pt x="12700" y="10160"/>
                        </a:lnTo>
                        <a:lnTo>
                          <a:pt x="11430" y="12700"/>
                        </a:lnTo>
                        <a:lnTo>
                          <a:pt x="8890" y="16510"/>
                        </a:lnTo>
                        <a:lnTo>
                          <a:pt x="6350" y="19050"/>
                        </a:lnTo>
                        <a:lnTo>
                          <a:pt x="5080" y="22860"/>
                        </a:lnTo>
                        <a:lnTo>
                          <a:pt x="2540" y="26670"/>
                        </a:lnTo>
                        <a:lnTo>
                          <a:pt x="2540" y="30480"/>
                        </a:lnTo>
                        <a:lnTo>
                          <a:pt x="2540" y="33020"/>
                        </a:lnTo>
                        <a:lnTo>
                          <a:pt x="2540" y="35560"/>
                        </a:lnTo>
                        <a:lnTo>
                          <a:pt x="5080" y="38100"/>
                        </a:lnTo>
                        <a:lnTo>
                          <a:pt x="7620" y="40640"/>
                        </a:lnTo>
                        <a:lnTo>
                          <a:pt x="10160" y="44450"/>
                        </a:lnTo>
                        <a:lnTo>
                          <a:pt x="13970" y="46990"/>
                        </a:lnTo>
                        <a:lnTo>
                          <a:pt x="16510" y="48260"/>
                        </a:lnTo>
                        <a:lnTo>
                          <a:pt x="20320" y="4953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8260"/>
                        </a:lnTo>
                        <a:lnTo>
                          <a:pt x="35560" y="46990"/>
                        </a:lnTo>
                        <a:lnTo>
                          <a:pt x="38100" y="44450"/>
                        </a:lnTo>
                        <a:lnTo>
                          <a:pt x="40640" y="43180"/>
                        </a:lnTo>
                        <a:lnTo>
                          <a:pt x="43180" y="41910"/>
                        </a:lnTo>
                        <a:lnTo>
                          <a:pt x="46990" y="39370"/>
                        </a:lnTo>
                        <a:lnTo>
                          <a:pt x="49530" y="38100"/>
                        </a:lnTo>
                        <a:lnTo>
                          <a:pt x="53340" y="35560"/>
                        </a:lnTo>
                        <a:lnTo>
                          <a:pt x="55880" y="34290"/>
                        </a:lnTo>
                        <a:lnTo>
                          <a:pt x="57150" y="31750"/>
                        </a:lnTo>
                        <a:lnTo>
                          <a:pt x="59690" y="29210"/>
                        </a:lnTo>
                        <a:lnTo>
                          <a:pt x="60960" y="25400"/>
                        </a:lnTo>
                        <a:lnTo>
                          <a:pt x="60960" y="20320"/>
                        </a:lnTo>
                        <a:lnTo>
                          <a:pt x="59690" y="16510"/>
                        </a:lnTo>
                        <a:lnTo>
                          <a:pt x="58420" y="12700"/>
                        </a:lnTo>
                        <a:lnTo>
                          <a:pt x="55880" y="10160"/>
                        </a:lnTo>
                        <a:lnTo>
                          <a:pt x="53340" y="8890"/>
                        </a:lnTo>
                        <a:lnTo>
                          <a:pt x="49530" y="7620"/>
                        </a:lnTo>
                        <a:lnTo>
                          <a:pt x="45720" y="6350"/>
                        </a:lnTo>
                        <a:lnTo>
                          <a:pt x="41910" y="6350"/>
                        </a:lnTo>
                        <a:lnTo>
                          <a:pt x="36830" y="7620"/>
                        </a:lnTo>
                        <a:lnTo>
                          <a:pt x="31750" y="8890"/>
                        </a:lnTo>
                        <a:lnTo>
                          <a:pt x="27940" y="10160"/>
                        </a:lnTo>
                        <a:lnTo>
                          <a:pt x="25400" y="11430"/>
                        </a:lnTo>
                        <a:lnTo>
                          <a:pt x="21590" y="12700"/>
                        </a:lnTo>
                        <a:lnTo>
                          <a:pt x="19050" y="15240"/>
                        </a:lnTo>
                        <a:lnTo>
                          <a:pt x="16510" y="19050"/>
                        </a:lnTo>
                        <a:lnTo>
                          <a:pt x="15240" y="21590"/>
                        </a:lnTo>
                        <a:lnTo>
                          <a:pt x="13970" y="25400"/>
                        </a:lnTo>
                        <a:lnTo>
                          <a:pt x="12700" y="29210"/>
                        </a:lnTo>
                        <a:lnTo>
                          <a:pt x="11430" y="33020"/>
                        </a:lnTo>
                        <a:lnTo>
                          <a:pt x="12700" y="3556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20320" y="38100"/>
                        </a:lnTo>
                        <a:lnTo>
                          <a:pt x="25400" y="36830"/>
                        </a:lnTo>
                        <a:lnTo>
                          <a:pt x="29210" y="35560"/>
                        </a:lnTo>
                        <a:lnTo>
                          <a:pt x="33020" y="35560"/>
                        </a:lnTo>
                        <a:lnTo>
                          <a:pt x="36830" y="35560"/>
                        </a:lnTo>
                        <a:lnTo>
                          <a:pt x="39370" y="3429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7940"/>
                        </a:lnTo>
                        <a:lnTo>
                          <a:pt x="46990" y="25400"/>
                        </a:lnTo>
                        <a:lnTo>
                          <a:pt x="46990" y="21590"/>
                        </a:lnTo>
                        <a:lnTo>
                          <a:pt x="46990" y="17780"/>
                        </a:lnTo>
                        <a:lnTo>
                          <a:pt x="44450" y="15240"/>
                        </a:lnTo>
                        <a:lnTo>
                          <a:pt x="41910" y="13970"/>
                        </a:lnTo>
                        <a:lnTo>
                          <a:pt x="39370" y="12700"/>
                        </a:lnTo>
                        <a:lnTo>
                          <a:pt x="35560" y="12700"/>
                        </a:lnTo>
                        <a:lnTo>
                          <a:pt x="33020" y="13970"/>
                        </a:lnTo>
                        <a:lnTo>
                          <a:pt x="29210" y="13970"/>
                        </a:lnTo>
                        <a:lnTo>
                          <a:pt x="26670" y="16510"/>
                        </a:lnTo>
                        <a:lnTo>
                          <a:pt x="22860" y="19050"/>
                        </a:lnTo>
                        <a:lnTo>
                          <a:pt x="21590" y="22860"/>
                        </a:lnTo>
                        <a:lnTo>
                          <a:pt x="20320" y="24130"/>
                        </a:lnTo>
                        <a:lnTo>
                          <a:pt x="21590" y="24130"/>
                        </a:lnTo>
                        <a:lnTo>
                          <a:pt x="24130" y="22860"/>
                        </a:lnTo>
                        <a:lnTo>
                          <a:pt x="26670" y="22860"/>
                        </a:lnTo>
                        <a:lnTo>
                          <a:pt x="29210" y="21590"/>
                        </a:lnTo>
                        <a:lnTo>
                          <a:pt x="33020" y="20320"/>
                        </a:lnTo>
                        <a:lnTo>
                          <a:pt x="35560" y="17780"/>
                        </a:lnTo>
                        <a:lnTo>
                          <a:pt x="38100" y="16510"/>
                        </a:lnTo>
                        <a:lnTo>
                          <a:pt x="40640" y="13970"/>
                        </a:lnTo>
                        <a:lnTo>
                          <a:pt x="40640" y="13970"/>
                        </a:lnTo>
                        <a:lnTo>
                          <a:pt x="39370" y="13970"/>
                        </a:lnTo>
                        <a:lnTo>
                          <a:pt x="38100" y="15240"/>
                        </a:lnTo>
                        <a:lnTo>
                          <a:pt x="35560" y="16510"/>
                        </a:lnTo>
                        <a:lnTo>
                          <a:pt x="29210" y="19050"/>
                        </a:lnTo>
                        <a:lnTo>
                          <a:pt x="27940" y="20320"/>
                        </a:lnTo>
                        <a:lnTo>
                          <a:pt x="3048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1750" y="19050"/>
                        </a:lnTo>
                        <a:lnTo>
                          <a:pt x="2159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3" name="Freeform 219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00150" y="6068060"/>
                    <a:ext cx="5842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8421" h="57151">
                        <a:moveTo>
                          <a:pt x="44450" y="3810"/>
                        </a:moveTo>
                        <a:lnTo>
                          <a:pt x="38100" y="0"/>
                        </a:lnTo>
                        <a:lnTo>
                          <a:pt x="35560" y="0"/>
                        </a:lnTo>
                        <a:lnTo>
                          <a:pt x="31750" y="0"/>
                        </a:lnTo>
                        <a:lnTo>
                          <a:pt x="29210" y="1270"/>
                        </a:lnTo>
                        <a:lnTo>
                          <a:pt x="25400" y="2540"/>
                        </a:lnTo>
                        <a:lnTo>
                          <a:pt x="22860" y="3810"/>
                        </a:lnTo>
                        <a:lnTo>
                          <a:pt x="20320" y="6350"/>
                        </a:lnTo>
                        <a:lnTo>
                          <a:pt x="17780" y="7620"/>
                        </a:lnTo>
                        <a:lnTo>
                          <a:pt x="15240" y="8890"/>
                        </a:lnTo>
                        <a:lnTo>
                          <a:pt x="11430" y="11430"/>
                        </a:lnTo>
                        <a:lnTo>
                          <a:pt x="7620" y="13970"/>
                        </a:lnTo>
                        <a:lnTo>
                          <a:pt x="5080" y="16510"/>
                        </a:lnTo>
                        <a:lnTo>
                          <a:pt x="3810" y="20320"/>
                        </a:lnTo>
                        <a:lnTo>
                          <a:pt x="1270" y="22860"/>
                        </a:lnTo>
                        <a:lnTo>
                          <a:pt x="0" y="26670"/>
                        </a:lnTo>
                        <a:lnTo>
                          <a:pt x="0" y="30480"/>
                        </a:lnTo>
                        <a:lnTo>
                          <a:pt x="1270" y="34290"/>
                        </a:lnTo>
                        <a:lnTo>
                          <a:pt x="2540" y="36830"/>
                        </a:lnTo>
                        <a:lnTo>
                          <a:pt x="11430" y="45720"/>
                        </a:lnTo>
                        <a:lnTo>
                          <a:pt x="13970" y="45720"/>
                        </a:lnTo>
                        <a:lnTo>
                          <a:pt x="17780" y="45720"/>
                        </a:lnTo>
                        <a:lnTo>
                          <a:pt x="20320" y="45720"/>
                        </a:lnTo>
                        <a:lnTo>
                          <a:pt x="24130" y="44450"/>
                        </a:lnTo>
                        <a:lnTo>
                          <a:pt x="27940" y="43180"/>
                        </a:lnTo>
                        <a:lnTo>
                          <a:pt x="31750" y="40640"/>
                        </a:lnTo>
                        <a:lnTo>
                          <a:pt x="34290" y="39370"/>
                        </a:lnTo>
                        <a:lnTo>
                          <a:pt x="38100" y="38100"/>
                        </a:lnTo>
                        <a:lnTo>
                          <a:pt x="39370" y="35560"/>
                        </a:lnTo>
                        <a:lnTo>
                          <a:pt x="41910" y="33020"/>
                        </a:lnTo>
                        <a:lnTo>
                          <a:pt x="44450" y="30480"/>
                        </a:lnTo>
                        <a:lnTo>
                          <a:pt x="46990" y="26670"/>
                        </a:lnTo>
                        <a:lnTo>
                          <a:pt x="46990" y="24130"/>
                        </a:lnTo>
                        <a:lnTo>
                          <a:pt x="46990" y="20320"/>
                        </a:lnTo>
                        <a:lnTo>
                          <a:pt x="46990" y="16510"/>
                        </a:lnTo>
                        <a:lnTo>
                          <a:pt x="45720" y="12700"/>
                        </a:lnTo>
                        <a:lnTo>
                          <a:pt x="44450" y="8890"/>
                        </a:lnTo>
                        <a:lnTo>
                          <a:pt x="41910" y="5080"/>
                        </a:lnTo>
                        <a:lnTo>
                          <a:pt x="39370" y="2540"/>
                        </a:lnTo>
                        <a:lnTo>
                          <a:pt x="35560" y="1270"/>
                        </a:lnTo>
                        <a:lnTo>
                          <a:pt x="30480" y="0"/>
                        </a:lnTo>
                        <a:lnTo>
                          <a:pt x="26670" y="0"/>
                        </a:lnTo>
                        <a:lnTo>
                          <a:pt x="24130" y="0"/>
                        </a:lnTo>
                        <a:lnTo>
                          <a:pt x="21590" y="1270"/>
                        </a:lnTo>
                        <a:lnTo>
                          <a:pt x="17780" y="3810"/>
                        </a:lnTo>
                        <a:lnTo>
                          <a:pt x="15240" y="6350"/>
                        </a:lnTo>
                        <a:lnTo>
                          <a:pt x="11430" y="8890"/>
                        </a:lnTo>
                        <a:lnTo>
                          <a:pt x="8890" y="12700"/>
                        </a:lnTo>
                        <a:lnTo>
                          <a:pt x="6350" y="15240"/>
                        </a:lnTo>
                        <a:lnTo>
                          <a:pt x="3810" y="19050"/>
                        </a:lnTo>
                        <a:lnTo>
                          <a:pt x="1270" y="22860"/>
                        </a:lnTo>
                        <a:lnTo>
                          <a:pt x="1270" y="26670"/>
                        </a:lnTo>
                        <a:lnTo>
                          <a:pt x="0" y="30480"/>
                        </a:lnTo>
                        <a:lnTo>
                          <a:pt x="0" y="34290"/>
                        </a:lnTo>
                        <a:lnTo>
                          <a:pt x="1270" y="38100"/>
                        </a:lnTo>
                        <a:lnTo>
                          <a:pt x="2540" y="41910"/>
                        </a:lnTo>
                        <a:lnTo>
                          <a:pt x="3810" y="45720"/>
                        </a:lnTo>
                        <a:lnTo>
                          <a:pt x="6350" y="48260"/>
                        </a:lnTo>
                        <a:lnTo>
                          <a:pt x="10160" y="50800"/>
                        </a:lnTo>
                        <a:lnTo>
                          <a:pt x="12700" y="52070"/>
                        </a:lnTo>
                        <a:lnTo>
                          <a:pt x="15240" y="53340"/>
                        </a:lnTo>
                        <a:lnTo>
                          <a:pt x="17780" y="53340"/>
                        </a:lnTo>
                        <a:lnTo>
                          <a:pt x="20320" y="54610"/>
                        </a:lnTo>
                        <a:lnTo>
                          <a:pt x="25400" y="54610"/>
                        </a:lnTo>
                        <a:lnTo>
                          <a:pt x="33020" y="54610"/>
                        </a:lnTo>
                        <a:lnTo>
                          <a:pt x="39370" y="55880"/>
                        </a:lnTo>
                        <a:lnTo>
                          <a:pt x="41910" y="54610"/>
                        </a:lnTo>
                        <a:lnTo>
                          <a:pt x="44450" y="52070"/>
                        </a:lnTo>
                        <a:lnTo>
                          <a:pt x="45720" y="49530"/>
                        </a:lnTo>
                        <a:lnTo>
                          <a:pt x="48260" y="45720"/>
                        </a:lnTo>
                        <a:lnTo>
                          <a:pt x="50800" y="43180"/>
                        </a:lnTo>
                        <a:lnTo>
                          <a:pt x="52070" y="39370"/>
                        </a:lnTo>
                        <a:lnTo>
                          <a:pt x="53340" y="35560"/>
                        </a:lnTo>
                        <a:lnTo>
                          <a:pt x="54610" y="31750"/>
                        </a:lnTo>
                        <a:lnTo>
                          <a:pt x="55880" y="27940"/>
                        </a:lnTo>
                        <a:lnTo>
                          <a:pt x="54610" y="24130"/>
                        </a:lnTo>
                        <a:lnTo>
                          <a:pt x="54610" y="20320"/>
                        </a:lnTo>
                        <a:lnTo>
                          <a:pt x="53340" y="16510"/>
                        </a:lnTo>
                        <a:lnTo>
                          <a:pt x="50800" y="13970"/>
                        </a:lnTo>
                        <a:lnTo>
                          <a:pt x="48260" y="12700"/>
                        </a:lnTo>
                        <a:lnTo>
                          <a:pt x="45720" y="11430"/>
                        </a:lnTo>
                        <a:lnTo>
                          <a:pt x="40640" y="11430"/>
                        </a:lnTo>
                        <a:lnTo>
                          <a:pt x="36830" y="11430"/>
                        </a:lnTo>
                        <a:lnTo>
                          <a:pt x="31750" y="12700"/>
                        </a:lnTo>
                        <a:lnTo>
                          <a:pt x="27940" y="13970"/>
                        </a:lnTo>
                        <a:lnTo>
                          <a:pt x="24130" y="15240"/>
                        </a:lnTo>
                        <a:lnTo>
                          <a:pt x="21590" y="17780"/>
                        </a:lnTo>
                        <a:lnTo>
                          <a:pt x="19050" y="19050"/>
                        </a:lnTo>
                        <a:lnTo>
                          <a:pt x="16510" y="20320"/>
                        </a:lnTo>
                        <a:lnTo>
                          <a:pt x="13970" y="22860"/>
                        </a:lnTo>
                        <a:lnTo>
                          <a:pt x="13970" y="25400"/>
                        </a:lnTo>
                        <a:lnTo>
                          <a:pt x="13970" y="27940"/>
                        </a:lnTo>
                        <a:lnTo>
                          <a:pt x="13970" y="31750"/>
                        </a:lnTo>
                        <a:lnTo>
                          <a:pt x="15240" y="35560"/>
                        </a:lnTo>
                        <a:lnTo>
                          <a:pt x="15240" y="38100"/>
                        </a:lnTo>
                        <a:lnTo>
                          <a:pt x="15240" y="41910"/>
                        </a:lnTo>
                        <a:lnTo>
                          <a:pt x="16510" y="45720"/>
                        </a:lnTo>
                        <a:lnTo>
                          <a:pt x="19050" y="48260"/>
                        </a:lnTo>
                        <a:lnTo>
                          <a:pt x="21590" y="50800"/>
                        </a:lnTo>
                        <a:lnTo>
                          <a:pt x="25400" y="52070"/>
                        </a:lnTo>
                        <a:lnTo>
                          <a:pt x="30480" y="53340"/>
                        </a:lnTo>
                        <a:lnTo>
                          <a:pt x="35560" y="54610"/>
                        </a:lnTo>
                        <a:lnTo>
                          <a:pt x="39370" y="53340"/>
                        </a:lnTo>
                        <a:lnTo>
                          <a:pt x="41910" y="53340"/>
                        </a:lnTo>
                        <a:lnTo>
                          <a:pt x="44450" y="52070"/>
                        </a:lnTo>
                        <a:lnTo>
                          <a:pt x="46990" y="49530"/>
                        </a:lnTo>
                        <a:lnTo>
                          <a:pt x="49530" y="46990"/>
                        </a:lnTo>
                        <a:lnTo>
                          <a:pt x="52070" y="44450"/>
                        </a:lnTo>
                        <a:lnTo>
                          <a:pt x="54610" y="40640"/>
                        </a:lnTo>
                        <a:lnTo>
                          <a:pt x="55880" y="36830"/>
                        </a:lnTo>
                        <a:lnTo>
                          <a:pt x="58420" y="34290"/>
                        </a:lnTo>
                        <a:lnTo>
                          <a:pt x="58420" y="30480"/>
                        </a:lnTo>
                        <a:lnTo>
                          <a:pt x="57150" y="27940"/>
                        </a:lnTo>
                        <a:lnTo>
                          <a:pt x="54610" y="25400"/>
                        </a:lnTo>
                        <a:lnTo>
                          <a:pt x="52070" y="22860"/>
                        </a:lnTo>
                        <a:lnTo>
                          <a:pt x="49530" y="21590"/>
                        </a:lnTo>
                        <a:lnTo>
                          <a:pt x="45720" y="19050"/>
                        </a:lnTo>
                        <a:lnTo>
                          <a:pt x="41910" y="17780"/>
                        </a:lnTo>
                        <a:lnTo>
                          <a:pt x="36830" y="19050"/>
                        </a:lnTo>
                        <a:lnTo>
                          <a:pt x="31750" y="19050"/>
                        </a:lnTo>
                        <a:lnTo>
                          <a:pt x="26670" y="20320"/>
                        </a:lnTo>
                        <a:lnTo>
                          <a:pt x="22860" y="21590"/>
                        </a:lnTo>
                        <a:lnTo>
                          <a:pt x="19050" y="22860"/>
                        </a:lnTo>
                        <a:lnTo>
                          <a:pt x="15240" y="25400"/>
                        </a:lnTo>
                        <a:lnTo>
                          <a:pt x="12700" y="26670"/>
                        </a:lnTo>
                        <a:lnTo>
                          <a:pt x="10160" y="29210"/>
                        </a:lnTo>
                        <a:lnTo>
                          <a:pt x="8890" y="31750"/>
                        </a:lnTo>
                        <a:lnTo>
                          <a:pt x="8890" y="35560"/>
                        </a:lnTo>
                        <a:lnTo>
                          <a:pt x="8890" y="40640"/>
                        </a:lnTo>
                        <a:lnTo>
                          <a:pt x="10160" y="44450"/>
                        </a:lnTo>
                        <a:lnTo>
                          <a:pt x="11430" y="46990"/>
                        </a:lnTo>
                        <a:lnTo>
                          <a:pt x="12700" y="49530"/>
                        </a:lnTo>
                        <a:lnTo>
                          <a:pt x="15240" y="50800"/>
                        </a:lnTo>
                        <a:lnTo>
                          <a:pt x="17780" y="50800"/>
                        </a:lnTo>
                        <a:lnTo>
                          <a:pt x="21590" y="50800"/>
                        </a:lnTo>
                        <a:lnTo>
                          <a:pt x="24130" y="49530"/>
                        </a:lnTo>
                        <a:lnTo>
                          <a:pt x="27940" y="48260"/>
                        </a:lnTo>
                        <a:lnTo>
                          <a:pt x="31750" y="46990"/>
                        </a:lnTo>
                        <a:lnTo>
                          <a:pt x="34290" y="44450"/>
                        </a:lnTo>
                        <a:lnTo>
                          <a:pt x="38100" y="41910"/>
                        </a:lnTo>
                        <a:lnTo>
                          <a:pt x="39370" y="38100"/>
                        </a:lnTo>
                        <a:lnTo>
                          <a:pt x="41910" y="35560"/>
                        </a:lnTo>
                        <a:lnTo>
                          <a:pt x="43180" y="33020"/>
                        </a:lnTo>
                        <a:lnTo>
                          <a:pt x="43180" y="30480"/>
                        </a:lnTo>
                        <a:lnTo>
                          <a:pt x="44450" y="27940"/>
                        </a:lnTo>
                        <a:lnTo>
                          <a:pt x="44450" y="22860"/>
                        </a:lnTo>
                        <a:lnTo>
                          <a:pt x="44450" y="19050"/>
                        </a:lnTo>
                        <a:lnTo>
                          <a:pt x="43180" y="15240"/>
                        </a:lnTo>
                        <a:lnTo>
                          <a:pt x="40640" y="11430"/>
                        </a:lnTo>
                        <a:lnTo>
                          <a:pt x="38100" y="8890"/>
                        </a:lnTo>
                        <a:lnTo>
                          <a:pt x="34290" y="6350"/>
                        </a:lnTo>
                        <a:lnTo>
                          <a:pt x="30480" y="6350"/>
                        </a:lnTo>
                        <a:lnTo>
                          <a:pt x="25400" y="5080"/>
                        </a:lnTo>
                        <a:lnTo>
                          <a:pt x="21590" y="5080"/>
                        </a:lnTo>
                        <a:lnTo>
                          <a:pt x="19050" y="7620"/>
                        </a:lnTo>
                        <a:lnTo>
                          <a:pt x="15240" y="10160"/>
                        </a:lnTo>
                        <a:lnTo>
                          <a:pt x="12700" y="12700"/>
                        </a:lnTo>
                        <a:lnTo>
                          <a:pt x="11430" y="16510"/>
                        </a:lnTo>
                        <a:lnTo>
                          <a:pt x="8890" y="19050"/>
                        </a:lnTo>
                        <a:lnTo>
                          <a:pt x="6350" y="22860"/>
                        </a:lnTo>
                        <a:lnTo>
                          <a:pt x="5080" y="25400"/>
                        </a:lnTo>
                        <a:lnTo>
                          <a:pt x="2540" y="27940"/>
                        </a:lnTo>
                        <a:lnTo>
                          <a:pt x="1270" y="30480"/>
                        </a:lnTo>
                        <a:lnTo>
                          <a:pt x="0" y="35560"/>
                        </a:lnTo>
                        <a:lnTo>
                          <a:pt x="0" y="40640"/>
                        </a:lnTo>
                        <a:lnTo>
                          <a:pt x="0" y="44450"/>
                        </a:lnTo>
                        <a:lnTo>
                          <a:pt x="2540" y="46990"/>
                        </a:lnTo>
                        <a:lnTo>
                          <a:pt x="7620" y="52070"/>
                        </a:lnTo>
                        <a:lnTo>
                          <a:pt x="11430" y="57150"/>
                        </a:lnTo>
                        <a:lnTo>
                          <a:pt x="13970" y="57150"/>
                        </a:lnTo>
                        <a:lnTo>
                          <a:pt x="17780" y="57150"/>
                        </a:lnTo>
                        <a:lnTo>
                          <a:pt x="20320" y="57150"/>
                        </a:lnTo>
                        <a:lnTo>
                          <a:pt x="24130" y="55880"/>
                        </a:lnTo>
                        <a:lnTo>
                          <a:pt x="27940" y="55880"/>
                        </a:lnTo>
                        <a:lnTo>
                          <a:pt x="31750" y="55880"/>
                        </a:lnTo>
                        <a:lnTo>
                          <a:pt x="34290" y="54610"/>
                        </a:lnTo>
                        <a:lnTo>
                          <a:pt x="38100" y="53340"/>
                        </a:lnTo>
                        <a:lnTo>
                          <a:pt x="39370" y="52070"/>
                        </a:lnTo>
                        <a:lnTo>
                          <a:pt x="41910" y="49530"/>
                        </a:lnTo>
                        <a:lnTo>
                          <a:pt x="44450" y="45720"/>
                        </a:lnTo>
                        <a:lnTo>
                          <a:pt x="46990" y="40640"/>
                        </a:lnTo>
                        <a:lnTo>
                          <a:pt x="46990" y="38100"/>
                        </a:lnTo>
                        <a:lnTo>
                          <a:pt x="46990" y="34290"/>
                        </a:lnTo>
                        <a:lnTo>
                          <a:pt x="46990" y="31750"/>
                        </a:lnTo>
                        <a:lnTo>
                          <a:pt x="45720" y="29210"/>
                        </a:lnTo>
                        <a:lnTo>
                          <a:pt x="45720" y="25400"/>
                        </a:lnTo>
                        <a:lnTo>
                          <a:pt x="45720" y="21590"/>
                        </a:lnTo>
                        <a:lnTo>
                          <a:pt x="44450" y="19050"/>
                        </a:lnTo>
                        <a:lnTo>
                          <a:pt x="41910" y="16510"/>
                        </a:lnTo>
                        <a:lnTo>
                          <a:pt x="39370" y="13970"/>
                        </a:lnTo>
                        <a:lnTo>
                          <a:pt x="35560" y="12700"/>
                        </a:lnTo>
                        <a:lnTo>
                          <a:pt x="31750" y="12700"/>
                        </a:lnTo>
                        <a:lnTo>
                          <a:pt x="29210" y="13970"/>
                        </a:lnTo>
                        <a:lnTo>
                          <a:pt x="25400" y="15240"/>
                        </a:lnTo>
                        <a:lnTo>
                          <a:pt x="22860" y="16510"/>
                        </a:lnTo>
                        <a:lnTo>
                          <a:pt x="20320" y="17780"/>
                        </a:lnTo>
                        <a:lnTo>
                          <a:pt x="17780" y="19050"/>
                        </a:lnTo>
                        <a:lnTo>
                          <a:pt x="11430" y="22860"/>
                        </a:lnTo>
                        <a:lnTo>
                          <a:pt x="8890" y="25400"/>
                        </a:lnTo>
                        <a:lnTo>
                          <a:pt x="7620" y="27940"/>
                        </a:lnTo>
                        <a:lnTo>
                          <a:pt x="6350" y="31750"/>
                        </a:lnTo>
                        <a:lnTo>
                          <a:pt x="6350" y="35560"/>
                        </a:lnTo>
                        <a:lnTo>
                          <a:pt x="6350" y="38100"/>
                        </a:lnTo>
                        <a:lnTo>
                          <a:pt x="7620" y="41910"/>
                        </a:lnTo>
                        <a:lnTo>
                          <a:pt x="10160" y="45720"/>
                        </a:lnTo>
                        <a:lnTo>
                          <a:pt x="12700" y="48260"/>
                        </a:lnTo>
                        <a:lnTo>
                          <a:pt x="15240" y="50800"/>
                        </a:lnTo>
                        <a:lnTo>
                          <a:pt x="19050" y="52070"/>
                        </a:lnTo>
                        <a:lnTo>
                          <a:pt x="22860" y="52070"/>
                        </a:lnTo>
                        <a:lnTo>
                          <a:pt x="26670" y="50800"/>
                        </a:lnTo>
                        <a:lnTo>
                          <a:pt x="29210" y="49530"/>
                        </a:lnTo>
                        <a:lnTo>
                          <a:pt x="33020" y="48260"/>
                        </a:lnTo>
                        <a:lnTo>
                          <a:pt x="36830" y="46990"/>
                        </a:lnTo>
                        <a:lnTo>
                          <a:pt x="40640" y="44450"/>
                        </a:lnTo>
                        <a:lnTo>
                          <a:pt x="43180" y="41910"/>
                        </a:lnTo>
                        <a:lnTo>
                          <a:pt x="45720" y="38100"/>
                        </a:lnTo>
                        <a:lnTo>
                          <a:pt x="46990" y="35560"/>
                        </a:lnTo>
                        <a:lnTo>
                          <a:pt x="46990" y="33020"/>
                        </a:lnTo>
                        <a:lnTo>
                          <a:pt x="45720" y="30480"/>
                        </a:lnTo>
                        <a:lnTo>
                          <a:pt x="44450" y="29210"/>
                        </a:lnTo>
                        <a:lnTo>
                          <a:pt x="43180" y="26670"/>
                        </a:lnTo>
                        <a:lnTo>
                          <a:pt x="41910" y="24130"/>
                        </a:lnTo>
                        <a:lnTo>
                          <a:pt x="39370" y="24130"/>
                        </a:lnTo>
                        <a:lnTo>
                          <a:pt x="36830" y="24130"/>
                        </a:lnTo>
                        <a:lnTo>
                          <a:pt x="34290" y="2540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2860" y="25400"/>
                        </a:lnTo>
                        <a:lnTo>
                          <a:pt x="20320" y="27940"/>
                        </a:lnTo>
                        <a:lnTo>
                          <a:pt x="19050" y="29210"/>
                        </a:lnTo>
                        <a:lnTo>
                          <a:pt x="17780" y="33020"/>
                        </a:lnTo>
                        <a:lnTo>
                          <a:pt x="17780" y="35560"/>
                        </a:lnTo>
                        <a:lnTo>
                          <a:pt x="19050" y="36830"/>
                        </a:lnTo>
                        <a:lnTo>
                          <a:pt x="19050" y="39370"/>
                        </a:lnTo>
                        <a:lnTo>
                          <a:pt x="21590" y="40640"/>
                        </a:lnTo>
                        <a:lnTo>
                          <a:pt x="24130" y="40640"/>
                        </a:lnTo>
                        <a:lnTo>
                          <a:pt x="26670" y="39370"/>
                        </a:lnTo>
                        <a:lnTo>
                          <a:pt x="30480" y="38100"/>
                        </a:lnTo>
                        <a:lnTo>
                          <a:pt x="34290" y="36830"/>
                        </a:lnTo>
                        <a:lnTo>
                          <a:pt x="38100" y="35560"/>
                        </a:lnTo>
                        <a:lnTo>
                          <a:pt x="40640" y="34290"/>
                        </a:lnTo>
                        <a:lnTo>
                          <a:pt x="41910" y="31750"/>
                        </a:lnTo>
                        <a:lnTo>
                          <a:pt x="43180" y="30480"/>
                        </a:lnTo>
                        <a:lnTo>
                          <a:pt x="43180" y="27940"/>
                        </a:lnTo>
                        <a:lnTo>
                          <a:pt x="41910" y="26670"/>
                        </a:lnTo>
                        <a:lnTo>
                          <a:pt x="40640" y="24130"/>
                        </a:lnTo>
                        <a:lnTo>
                          <a:pt x="38100" y="24130"/>
                        </a:lnTo>
                        <a:lnTo>
                          <a:pt x="34290" y="24130"/>
                        </a:lnTo>
                        <a:lnTo>
                          <a:pt x="30480" y="25400"/>
                        </a:lnTo>
                        <a:lnTo>
                          <a:pt x="26670" y="25400"/>
                        </a:lnTo>
                        <a:lnTo>
                          <a:pt x="24130" y="25400"/>
                        </a:lnTo>
                        <a:lnTo>
                          <a:pt x="21590" y="25400"/>
                        </a:lnTo>
                        <a:lnTo>
                          <a:pt x="19050" y="27940"/>
                        </a:lnTo>
                        <a:lnTo>
                          <a:pt x="16510" y="29210"/>
                        </a:lnTo>
                        <a:lnTo>
                          <a:pt x="13970" y="33020"/>
                        </a:lnTo>
                        <a:lnTo>
                          <a:pt x="13970" y="35560"/>
                        </a:lnTo>
                        <a:lnTo>
                          <a:pt x="13970" y="39370"/>
                        </a:lnTo>
                        <a:lnTo>
                          <a:pt x="13970" y="43180"/>
                        </a:lnTo>
                        <a:lnTo>
                          <a:pt x="16510" y="44450"/>
                        </a:lnTo>
                        <a:lnTo>
                          <a:pt x="19050" y="44450"/>
                        </a:lnTo>
                        <a:lnTo>
                          <a:pt x="21590" y="44450"/>
                        </a:lnTo>
                        <a:lnTo>
                          <a:pt x="25400" y="43180"/>
                        </a:lnTo>
                        <a:lnTo>
                          <a:pt x="27940" y="40640"/>
                        </a:lnTo>
                        <a:lnTo>
                          <a:pt x="31750" y="38100"/>
                        </a:lnTo>
                        <a:lnTo>
                          <a:pt x="35560" y="35560"/>
                        </a:lnTo>
                        <a:lnTo>
                          <a:pt x="38100" y="33020"/>
                        </a:lnTo>
                        <a:lnTo>
                          <a:pt x="40640" y="30480"/>
                        </a:lnTo>
                        <a:lnTo>
                          <a:pt x="40640" y="29210"/>
                        </a:lnTo>
                        <a:lnTo>
                          <a:pt x="39370" y="26670"/>
                        </a:lnTo>
                        <a:lnTo>
                          <a:pt x="36830" y="24130"/>
                        </a:lnTo>
                        <a:lnTo>
                          <a:pt x="34290" y="24130"/>
                        </a:lnTo>
                        <a:lnTo>
                          <a:pt x="31750" y="24130"/>
                        </a:lnTo>
                        <a:lnTo>
                          <a:pt x="16510" y="266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4" name="Freeform 219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95680" y="6224270"/>
                    <a:ext cx="23876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8761" h="72391">
                        <a:moveTo>
                          <a:pt x="0" y="15240"/>
                        </a:moveTo>
                        <a:lnTo>
                          <a:pt x="6350" y="11430"/>
                        </a:lnTo>
                        <a:lnTo>
                          <a:pt x="12700" y="10160"/>
                        </a:lnTo>
                        <a:lnTo>
                          <a:pt x="20320" y="10160"/>
                        </a:lnTo>
                        <a:lnTo>
                          <a:pt x="27940" y="10160"/>
                        </a:lnTo>
                        <a:lnTo>
                          <a:pt x="35560" y="7620"/>
                        </a:lnTo>
                        <a:lnTo>
                          <a:pt x="43180" y="5080"/>
                        </a:lnTo>
                        <a:lnTo>
                          <a:pt x="50800" y="3810"/>
                        </a:lnTo>
                        <a:lnTo>
                          <a:pt x="58420" y="2540"/>
                        </a:lnTo>
                        <a:lnTo>
                          <a:pt x="62230" y="1270"/>
                        </a:lnTo>
                        <a:lnTo>
                          <a:pt x="66040" y="0"/>
                        </a:lnTo>
                        <a:lnTo>
                          <a:pt x="73660" y="1270"/>
                        </a:lnTo>
                        <a:lnTo>
                          <a:pt x="81280" y="2540"/>
                        </a:lnTo>
                        <a:lnTo>
                          <a:pt x="88900" y="3810"/>
                        </a:lnTo>
                        <a:lnTo>
                          <a:pt x="96520" y="6350"/>
                        </a:lnTo>
                        <a:lnTo>
                          <a:pt x="104140" y="7620"/>
                        </a:lnTo>
                        <a:lnTo>
                          <a:pt x="111760" y="8890"/>
                        </a:lnTo>
                        <a:lnTo>
                          <a:pt x="119380" y="8890"/>
                        </a:lnTo>
                        <a:lnTo>
                          <a:pt x="123190" y="10160"/>
                        </a:lnTo>
                        <a:lnTo>
                          <a:pt x="132080" y="12700"/>
                        </a:lnTo>
                        <a:lnTo>
                          <a:pt x="140970" y="13970"/>
                        </a:lnTo>
                        <a:lnTo>
                          <a:pt x="149860" y="16510"/>
                        </a:lnTo>
                        <a:lnTo>
                          <a:pt x="157480" y="19050"/>
                        </a:lnTo>
                        <a:lnTo>
                          <a:pt x="166370" y="25400"/>
                        </a:lnTo>
                        <a:lnTo>
                          <a:pt x="172720" y="29210"/>
                        </a:lnTo>
                        <a:lnTo>
                          <a:pt x="184150" y="34290"/>
                        </a:lnTo>
                        <a:lnTo>
                          <a:pt x="189230" y="36830"/>
                        </a:lnTo>
                        <a:lnTo>
                          <a:pt x="195580" y="38100"/>
                        </a:lnTo>
                        <a:lnTo>
                          <a:pt x="201930" y="40640"/>
                        </a:lnTo>
                        <a:lnTo>
                          <a:pt x="209550" y="44450"/>
                        </a:lnTo>
                        <a:lnTo>
                          <a:pt x="213360" y="45720"/>
                        </a:lnTo>
                        <a:lnTo>
                          <a:pt x="215900" y="48260"/>
                        </a:lnTo>
                        <a:lnTo>
                          <a:pt x="217170" y="52070"/>
                        </a:lnTo>
                        <a:lnTo>
                          <a:pt x="218440" y="54610"/>
                        </a:lnTo>
                        <a:lnTo>
                          <a:pt x="219710" y="58420"/>
                        </a:lnTo>
                        <a:lnTo>
                          <a:pt x="228600" y="64770"/>
                        </a:lnTo>
                        <a:lnTo>
                          <a:pt x="236220" y="71120"/>
                        </a:lnTo>
                        <a:lnTo>
                          <a:pt x="238760" y="723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5" name="Freeform 219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71550" y="6221730"/>
                    <a:ext cx="267971" cy="68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7971" h="68581">
                        <a:moveTo>
                          <a:pt x="0" y="45720"/>
                        </a:moveTo>
                        <a:lnTo>
                          <a:pt x="6350" y="40640"/>
                        </a:lnTo>
                        <a:lnTo>
                          <a:pt x="11430" y="34290"/>
                        </a:lnTo>
                        <a:lnTo>
                          <a:pt x="16510" y="27940"/>
                        </a:lnTo>
                        <a:lnTo>
                          <a:pt x="20320" y="22860"/>
                        </a:lnTo>
                        <a:lnTo>
                          <a:pt x="29210" y="16510"/>
                        </a:lnTo>
                        <a:lnTo>
                          <a:pt x="36830" y="13970"/>
                        </a:lnTo>
                        <a:lnTo>
                          <a:pt x="40640" y="12700"/>
                        </a:lnTo>
                        <a:lnTo>
                          <a:pt x="45720" y="10160"/>
                        </a:lnTo>
                        <a:lnTo>
                          <a:pt x="48260" y="8890"/>
                        </a:lnTo>
                        <a:lnTo>
                          <a:pt x="55880" y="7620"/>
                        </a:lnTo>
                        <a:lnTo>
                          <a:pt x="64770" y="6350"/>
                        </a:lnTo>
                        <a:lnTo>
                          <a:pt x="71120" y="3810"/>
                        </a:lnTo>
                        <a:lnTo>
                          <a:pt x="78740" y="1270"/>
                        </a:lnTo>
                        <a:lnTo>
                          <a:pt x="83820" y="1270"/>
                        </a:lnTo>
                        <a:lnTo>
                          <a:pt x="92710" y="1270"/>
                        </a:lnTo>
                        <a:lnTo>
                          <a:pt x="101600" y="0"/>
                        </a:lnTo>
                        <a:lnTo>
                          <a:pt x="111760" y="0"/>
                        </a:lnTo>
                        <a:lnTo>
                          <a:pt x="121920" y="2540"/>
                        </a:lnTo>
                        <a:lnTo>
                          <a:pt x="129540" y="3810"/>
                        </a:lnTo>
                        <a:lnTo>
                          <a:pt x="138430" y="5080"/>
                        </a:lnTo>
                        <a:lnTo>
                          <a:pt x="146050" y="7620"/>
                        </a:lnTo>
                        <a:lnTo>
                          <a:pt x="149860" y="8890"/>
                        </a:lnTo>
                        <a:lnTo>
                          <a:pt x="154940" y="10160"/>
                        </a:lnTo>
                        <a:lnTo>
                          <a:pt x="158750" y="10160"/>
                        </a:lnTo>
                        <a:lnTo>
                          <a:pt x="165100" y="11430"/>
                        </a:lnTo>
                        <a:lnTo>
                          <a:pt x="173990" y="11430"/>
                        </a:lnTo>
                        <a:lnTo>
                          <a:pt x="177800" y="11430"/>
                        </a:lnTo>
                        <a:lnTo>
                          <a:pt x="181610" y="12700"/>
                        </a:lnTo>
                        <a:lnTo>
                          <a:pt x="190500" y="16510"/>
                        </a:lnTo>
                        <a:lnTo>
                          <a:pt x="208280" y="25400"/>
                        </a:lnTo>
                        <a:lnTo>
                          <a:pt x="215900" y="31750"/>
                        </a:lnTo>
                        <a:lnTo>
                          <a:pt x="222250" y="35560"/>
                        </a:lnTo>
                        <a:lnTo>
                          <a:pt x="226060" y="36830"/>
                        </a:lnTo>
                        <a:lnTo>
                          <a:pt x="233680" y="39370"/>
                        </a:lnTo>
                        <a:lnTo>
                          <a:pt x="237490" y="39370"/>
                        </a:lnTo>
                        <a:lnTo>
                          <a:pt x="240030" y="41910"/>
                        </a:lnTo>
                        <a:lnTo>
                          <a:pt x="248920" y="49530"/>
                        </a:lnTo>
                        <a:lnTo>
                          <a:pt x="255270" y="53340"/>
                        </a:lnTo>
                        <a:lnTo>
                          <a:pt x="260350" y="59690"/>
                        </a:lnTo>
                        <a:lnTo>
                          <a:pt x="265430" y="66040"/>
                        </a:lnTo>
                        <a:lnTo>
                          <a:pt x="267970" y="685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6" name="Freeform 219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7600" y="64427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7" name="Freeform 219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97280" y="6418580"/>
                    <a:ext cx="11431" cy="12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31" h="1271">
                        <a:moveTo>
                          <a:pt x="0" y="0"/>
                        </a:moveTo>
                        <a:lnTo>
                          <a:pt x="11430" y="0"/>
                        </a:lnTo>
                        <a:lnTo>
                          <a:pt x="7620" y="0"/>
                        </a:lnTo>
                        <a:lnTo>
                          <a:pt x="1270" y="12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8" name="Freeform 219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07440" y="6430010"/>
                    <a:ext cx="304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3811">
                        <a:moveTo>
                          <a:pt x="0" y="0"/>
                        </a:moveTo>
                        <a:lnTo>
                          <a:pt x="19050" y="0"/>
                        </a:lnTo>
                        <a:lnTo>
                          <a:pt x="26670" y="2540"/>
                        </a:lnTo>
                        <a:lnTo>
                          <a:pt x="3048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9" name="Freeform 219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5060" y="6435090"/>
                    <a:ext cx="17781" cy="38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781" h="3811">
                        <a:moveTo>
                          <a:pt x="17780" y="0"/>
                        </a:moveTo>
                        <a:lnTo>
                          <a:pt x="16510" y="1270"/>
                        </a:lnTo>
                        <a:lnTo>
                          <a:pt x="10160" y="1270"/>
                        </a:lnTo>
                        <a:lnTo>
                          <a:pt x="254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0" name="Freeform 219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97280" y="6367780"/>
                    <a:ext cx="96521" cy="558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6521" h="55881">
                        <a:moveTo>
                          <a:pt x="0" y="50800"/>
                        </a:moveTo>
                        <a:lnTo>
                          <a:pt x="5080" y="52070"/>
                        </a:lnTo>
                        <a:lnTo>
                          <a:pt x="11430" y="53340"/>
                        </a:lnTo>
                        <a:lnTo>
                          <a:pt x="17780" y="54610"/>
                        </a:lnTo>
                        <a:lnTo>
                          <a:pt x="24130" y="54610"/>
                        </a:lnTo>
                        <a:lnTo>
                          <a:pt x="30480" y="55880"/>
                        </a:lnTo>
                        <a:lnTo>
                          <a:pt x="36830" y="55880"/>
                        </a:lnTo>
                        <a:lnTo>
                          <a:pt x="41910" y="55880"/>
                        </a:lnTo>
                        <a:lnTo>
                          <a:pt x="52070" y="53340"/>
                        </a:lnTo>
                        <a:lnTo>
                          <a:pt x="53340" y="52070"/>
                        </a:lnTo>
                        <a:lnTo>
                          <a:pt x="53340" y="50800"/>
                        </a:lnTo>
                        <a:lnTo>
                          <a:pt x="52070" y="49530"/>
                        </a:lnTo>
                        <a:lnTo>
                          <a:pt x="44450" y="43180"/>
                        </a:lnTo>
                        <a:lnTo>
                          <a:pt x="36830" y="39370"/>
                        </a:lnTo>
                        <a:lnTo>
                          <a:pt x="33020" y="38100"/>
                        </a:lnTo>
                        <a:lnTo>
                          <a:pt x="24130" y="35560"/>
                        </a:lnTo>
                        <a:lnTo>
                          <a:pt x="19050" y="35560"/>
                        </a:lnTo>
                        <a:lnTo>
                          <a:pt x="16510" y="33020"/>
                        </a:lnTo>
                        <a:lnTo>
                          <a:pt x="16510" y="30480"/>
                        </a:lnTo>
                        <a:lnTo>
                          <a:pt x="17780" y="27940"/>
                        </a:lnTo>
                        <a:lnTo>
                          <a:pt x="20320" y="26670"/>
                        </a:lnTo>
                        <a:lnTo>
                          <a:pt x="22860" y="25400"/>
                        </a:lnTo>
                        <a:lnTo>
                          <a:pt x="25400" y="24130"/>
                        </a:lnTo>
                        <a:lnTo>
                          <a:pt x="34290" y="25400"/>
                        </a:lnTo>
                        <a:lnTo>
                          <a:pt x="39370" y="25400"/>
                        </a:lnTo>
                        <a:lnTo>
                          <a:pt x="44450" y="26670"/>
                        </a:lnTo>
                        <a:lnTo>
                          <a:pt x="49530" y="26670"/>
                        </a:lnTo>
                        <a:lnTo>
                          <a:pt x="55880" y="27940"/>
                        </a:lnTo>
                        <a:lnTo>
                          <a:pt x="67310" y="27940"/>
                        </a:lnTo>
                        <a:lnTo>
                          <a:pt x="72390" y="27940"/>
                        </a:lnTo>
                        <a:lnTo>
                          <a:pt x="77470" y="27940"/>
                        </a:lnTo>
                        <a:lnTo>
                          <a:pt x="83820" y="25400"/>
                        </a:lnTo>
                        <a:lnTo>
                          <a:pt x="85090" y="22860"/>
                        </a:lnTo>
                        <a:lnTo>
                          <a:pt x="87630" y="20320"/>
                        </a:lnTo>
                        <a:lnTo>
                          <a:pt x="87630" y="16510"/>
                        </a:lnTo>
                        <a:lnTo>
                          <a:pt x="86360" y="13970"/>
                        </a:lnTo>
                        <a:lnTo>
                          <a:pt x="82550" y="11430"/>
                        </a:lnTo>
                        <a:lnTo>
                          <a:pt x="77470" y="8890"/>
                        </a:lnTo>
                        <a:lnTo>
                          <a:pt x="71120" y="762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4610" y="6350"/>
                        </a:lnTo>
                        <a:lnTo>
                          <a:pt x="49530" y="5080"/>
                        </a:lnTo>
                        <a:lnTo>
                          <a:pt x="43180" y="5080"/>
                        </a:lnTo>
                        <a:lnTo>
                          <a:pt x="35560" y="3810"/>
                        </a:lnTo>
                        <a:lnTo>
                          <a:pt x="31750" y="2540"/>
                        </a:lnTo>
                        <a:lnTo>
                          <a:pt x="31750" y="1270"/>
                        </a:lnTo>
                        <a:lnTo>
                          <a:pt x="34290" y="0"/>
                        </a:lnTo>
                        <a:lnTo>
                          <a:pt x="36830" y="0"/>
                        </a:lnTo>
                        <a:lnTo>
                          <a:pt x="44450" y="1270"/>
                        </a:lnTo>
                        <a:lnTo>
                          <a:pt x="52070" y="3810"/>
                        </a:lnTo>
                        <a:lnTo>
                          <a:pt x="58420" y="3810"/>
                        </a:lnTo>
                        <a:lnTo>
                          <a:pt x="63500" y="3810"/>
                        </a:lnTo>
                        <a:lnTo>
                          <a:pt x="76200" y="5080"/>
                        </a:lnTo>
                        <a:lnTo>
                          <a:pt x="95250" y="5080"/>
                        </a:lnTo>
                        <a:lnTo>
                          <a:pt x="9652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1" name="Freeform 220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5540" y="6333490"/>
                    <a:ext cx="68581" cy="177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17781">
                        <a:moveTo>
                          <a:pt x="59690" y="17780"/>
                        </a:moveTo>
                        <a:lnTo>
                          <a:pt x="50800" y="12700"/>
                        </a:lnTo>
                        <a:lnTo>
                          <a:pt x="45720" y="11430"/>
                        </a:lnTo>
                        <a:lnTo>
                          <a:pt x="40640" y="8890"/>
                        </a:lnTo>
                        <a:lnTo>
                          <a:pt x="35560" y="6350"/>
                        </a:lnTo>
                        <a:lnTo>
                          <a:pt x="24130" y="2540"/>
                        </a:lnTo>
                        <a:lnTo>
                          <a:pt x="1905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2540"/>
                        </a:lnTo>
                        <a:lnTo>
                          <a:pt x="0" y="5080"/>
                        </a:lnTo>
                        <a:lnTo>
                          <a:pt x="1270" y="6350"/>
                        </a:lnTo>
                        <a:lnTo>
                          <a:pt x="2540" y="7620"/>
                        </a:lnTo>
                        <a:lnTo>
                          <a:pt x="8890" y="8890"/>
                        </a:lnTo>
                        <a:lnTo>
                          <a:pt x="16510" y="10160"/>
                        </a:lnTo>
                        <a:lnTo>
                          <a:pt x="25400" y="10160"/>
                        </a:lnTo>
                        <a:lnTo>
                          <a:pt x="31750" y="10160"/>
                        </a:lnTo>
                        <a:lnTo>
                          <a:pt x="36830" y="8890"/>
                        </a:lnTo>
                        <a:lnTo>
                          <a:pt x="43180" y="8890"/>
                        </a:lnTo>
                        <a:lnTo>
                          <a:pt x="50800" y="7620"/>
                        </a:lnTo>
                        <a:lnTo>
                          <a:pt x="55880" y="5080"/>
                        </a:lnTo>
                        <a:lnTo>
                          <a:pt x="63500" y="2540"/>
                        </a:lnTo>
                        <a:lnTo>
                          <a:pt x="6858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2" name="Freeform 220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04570" y="6229350"/>
                    <a:ext cx="21844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8441" h="139701">
                        <a:moveTo>
                          <a:pt x="218440" y="86360"/>
                        </a:moveTo>
                        <a:lnTo>
                          <a:pt x="214630" y="81280"/>
                        </a:lnTo>
                        <a:lnTo>
                          <a:pt x="209550" y="74930"/>
                        </a:lnTo>
                        <a:lnTo>
                          <a:pt x="205740" y="72390"/>
                        </a:lnTo>
                        <a:lnTo>
                          <a:pt x="200660" y="69850"/>
                        </a:lnTo>
                        <a:lnTo>
                          <a:pt x="194310" y="67310"/>
                        </a:lnTo>
                        <a:lnTo>
                          <a:pt x="189230" y="64770"/>
                        </a:lnTo>
                        <a:lnTo>
                          <a:pt x="182880" y="64770"/>
                        </a:lnTo>
                        <a:lnTo>
                          <a:pt x="176530" y="63500"/>
                        </a:lnTo>
                        <a:lnTo>
                          <a:pt x="171450" y="63500"/>
                        </a:lnTo>
                        <a:lnTo>
                          <a:pt x="162560" y="66040"/>
                        </a:lnTo>
                        <a:lnTo>
                          <a:pt x="153670" y="68580"/>
                        </a:lnTo>
                        <a:lnTo>
                          <a:pt x="149860" y="69850"/>
                        </a:lnTo>
                        <a:lnTo>
                          <a:pt x="148590" y="72390"/>
                        </a:lnTo>
                        <a:lnTo>
                          <a:pt x="147320" y="76200"/>
                        </a:lnTo>
                        <a:lnTo>
                          <a:pt x="147320" y="78740"/>
                        </a:lnTo>
                        <a:lnTo>
                          <a:pt x="148590" y="81280"/>
                        </a:lnTo>
                        <a:lnTo>
                          <a:pt x="151130" y="83820"/>
                        </a:lnTo>
                        <a:lnTo>
                          <a:pt x="153670" y="86360"/>
                        </a:lnTo>
                        <a:lnTo>
                          <a:pt x="158750" y="87630"/>
                        </a:lnTo>
                        <a:lnTo>
                          <a:pt x="163830" y="88900"/>
                        </a:lnTo>
                        <a:lnTo>
                          <a:pt x="170180" y="90170"/>
                        </a:lnTo>
                        <a:lnTo>
                          <a:pt x="176530" y="90170"/>
                        </a:lnTo>
                        <a:lnTo>
                          <a:pt x="181610" y="90170"/>
                        </a:lnTo>
                        <a:lnTo>
                          <a:pt x="187960" y="90170"/>
                        </a:lnTo>
                        <a:lnTo>
                          <a:pt x="193040" y="90170"/>
                        </a:lnTo>
                        <a:lnTo>
                          <a:pt x="201930" y="87630"/>
                        </a:lnTo>
                        <a:lnTo>
                          <a:pt x="209550" y="85090"/>
                        </a:lnTo>
                        <a:lnTo>
                          <a:pt x="212090" y="82550"/>
                        </a:lnTo>
                        <a:lnTo>
                          <a:pt x="213360" y="80010"/>
                        </a:lnTo>
                        <a:lnTo>
                          <a:pt x="214630" y="76200"/>
                        </a:lnTo>
                        <a:lnTo>
                          <a:pt x="215900" y="71120"/>
                        </a:lnTo>
                        <a:lnTo>
                          <a:pt x="215900" y="67310"/>
                        </a:lnTo>
                        <a:lnTo>
                          <a:pt x="214630" y="64770"/>
                        </a:lnTo>
                        <a:lnTo>
                          <a:pt x="213360" y="62230"/>
                        </a:lnTo>
                        <a:lnTo>
                          <a:pt x="212090" y="59690"/>
                        </a:lnTo>
                        <a:lnTo>
                          <a:pt x="205740" y="54610"/>
                        </a:lnTo>
                        <a:lnTo>
                          <a:pt x="199390" y="50800"/>
                        </a:lnTo>
                        <a:lnTo>
                          <a:pt x="195580" y="48260"/>
                        </a:lnTo>
                        <a:lnTo>
                          <a:pt x="186690" y="46990"/>
                        </a:lnTo>
                        <a:lnTo>
                          <a:pt x="181610" y="45720"/>
                        </a:lnTo>
                        <a:lnTo>
                          <a:pt x="175260" y="45720"/>
                        </a:lnTo>
                        <a:lnTo>
                          <a:pt x="170180" y="45720"/>
                        </a:lnTo>
                        <a:lnTo>
                          <a:pt x="165100" y="45720"/>
                        </a:lnTo>
                        <a:lnTo>
                          <a:pt x="160020" y="45720"/>
                        </a:lnTo>
                        <a:lnTo>
                          <a:pt x="151130" y="48260"/>
                        </a:lnTo>
                        <a:lnTo>
                          <a:pt x="142240" y="50800"/>
                        </a:lnTo>
                        <a:lnTo>
                          <a:pt x="138430" y="53340"/>
                        </a:lnTo>
                        <a:lnTo>
                          <a:pt x="135890" y="54610"/>
                        </a:lnTo>
                        <a:lnTo>
                          <a:pt x="135890" y="57150"/>
                        </a:lnTo>
                        <a:lnTo>
                          <a:pt x="135890" y="58420"/>
                        </a:lnTo>
                        <a:lnTo>
                          <a:pt x="138430" y="60960"/>
                        </a:lnTo>
                        <a:lnTo>
                          <a:pt x="144780" y="67310"/>
                        </a:lnTo>
                        <a:lnTo>
                          <a:pt x="153670" y="72390"/>
                        </a:lnTo>
                        <a:lnTo>
                          <a:pt x="157480" y="74930"/>
                        </a:lnTo>
                        <a:lnTo>
                          <a:pt x="161290" y="76200"/>
                        </a:lnTo>
                        <a:lnTo>
                          <a:pt x="166370" y="77470"/>
                        </a:lnTo>
                        <a:lnTo>
                          <a:pt x="171450" y="78740"/>
                        </a:lnTo>
                        <a:lnTo>
                          <a:pt x="177800" y="77470"/>
                        </a:lnTo>
                        <a:lnTo>
                          <a:pt x="182880" y="77470"/>
                        </a:lnTo>
                        <a:lnTo>
                          <a:pt x="189230" y="76200"/>
                        </a:lnTo>
                        <a:lnTo>
                          <a:pt x="193040" y="73660"/>
                        </a:lnTo>
                        <a:lnTo>
                          <a:pt x="203200" y="68580"/>
                        </a:lnTo>
                        <a:lnTo>
                          <a:pt x="204470" y="64770"/>
                        </a:lnTo>
                        <a:lnTo>
                          <a:pt x="205740" y="60960"/>
                        </a:lnTo>
                        <a:lnTo>
                          <a:pt x="205740" y="58420"/>
                        </a:lnTo>
                        <a:lnTo>
                          <a:pt x="204470" y="50800"/>
                        </a:lnTo>
                        <a:lnTo>
                          <a:pt x="203200" y="46990"/>
                        </a:lnTo>
                        <a:lnTo>
                          <a:pt x="199390" y="43180"/>
                        </a:lnTo>
                        <a:lnTo>
                          <a:pt x="191770" y="38100"/>
                        </a:lnTo>
                        <a:lnTo>
                          <a:pt x="185420" y="36830"/>
                        </a:lnTo>
                        <a:lnTo>
                          <a:pt x="179070" y="35560"/>
                        </a:lnTo>
                        <a:lnTo>
                          <a:pt x="172720" y="34290"/>
                        </a:lnTo>
                        <a:lnTo>
                          <a:pt x="167640" y="34290"/>
                        </a:lnTo>
                        <a:lnTo>
                          <a:pt x="161290" y="34290"/>
                        </a:lnTo>
                        <a:lnTo>
                          <a:pt x="152400" y="33020"/>
                        </a:lnTo>
                        <a:lnTo>
                          <a:pt x="144780" y="33020"/>
                        </a:lnTo>
                        <a:lnTo>
                          <a:pt x="139700" y="34290"/>
                        </a:lnTo>
                        <a:lnTo>
                          <a:pt x="134620" y="35560"/>
                        </a:lnTo>
                        <a:lnTo>
                          <a:pt x="129540" y="36830"/>
                        </a:lnTo>
                        <a:lnTo>
                          <a:pt x="120650" y="39370"/>
                        </a:lnTo>
                        <a:lnTo>
                          <a:pt x="115570" y="41910"/>
                        </a:lnTo>
                        <a:lnTo>
                          <a:pt x="113030" y="44450"/>
                        </a:lnTo>
                        <a:lnTo>
                          <a:pt x="110490" y="48260"/>
                        </a:lnTo>
                        <a:lnTo>
                          <a:pt x="109220" y="53340"/>
                        </a:lnTo>
                        <a:lnTo>
                          <a:pt x="110490" y="55880"/>
                        </a:lnTo>
                        <a:lnTo>
                          <a:pt x="113030" y="58420"/>
                        </a:lnTo>
                        <a:lnTo>
                          <a:pt x="120650" y="60960"/>
                        </a:lnTo>
                        <a:lnTo>
                          <a:pt x="128270" y="66040"/>
                        </a:lnTo>
                        <a:lnTo>
                          <a:pt x="134620" y="69850"/>
                        </a:lnTo>
                        <a:lnTo>
                          <a:pt x="143510" y="72390"/>
                        </a:lnTo>
                        <a:lnTo>
                          <a:pt x="148590" y="72390"/>
                        </a:lnTo>
                        <a:lnTo>
                          <a:pt x="154940" y="73660"/>
                        </a:lnTo>
                        <a:lnTo>
                          <a:pt x="168910" y="73660"/>
                        </a:lnTo>
                        <a:lnTo>
                          <a:pt x="173990" y="72390"/>
                        </a:lnTo>
                        <a:lnTo>
                          <a:pt x="181610" y="71120"/>
                        </a:lnTo>
                        <a:lnTo>
                          <a:pt x="186690" y="67310"/>
                        </a:lnTo>
                        <a:lnTo>
                          <a:pt x="189230" y="66040"/>
                        </a:lnTo>
                        <a:lnTo>
                          <a:pt x="190500" y="63500"/>
                        </a:lnTo>
                        <a:lnTo>
                          <a:pt x="190500" y="59690"/>
                        </a:lnTo>
                        <a:lnTo>
                          <a:pt x="189230" y="57150"/>
                        </a:lnTo>
                        <a:lnTo>
                          <a:pt x="186690" y="52070"/>
                        </a:lnTo>
                        <a:lnTo>
                          <a:pt x="185420" y="49530"/>
                        </a:lnTo>
                        <a:lnTo>
                          <a:pt x="180340" y="45720"/>
                        </a:lnTo>
                        <a:lnTo>
                          <a:pt x="173990" y="40640"/>
                        </a:lnTo>
                        <a:lnTo>
                          <a:pt x="166370" y="36830"/>
                        </a:lnTo>
                        <a:lnTo>
                          <a:pt x="161290" y="35560"/>
                        </a:lnTo>
                        <a:lnTo>
                          <a:pt x="156210" y="35560"/>
                        </a:lnTo>
                        <a:lnTo>
                          <a:pt x="148590" y="34290"/>
                        </a:lnTo>
                        <a:lnTo>
                          <a:pt x="143510" y="34290"/>
                        </a:lnTo>
                        <a:lnTo>
                          <a:pt x="138430" y="34290"/>
                        </a:lnTo>
                        <a:lnTo>
                          <a:pt x="133350" y="33020"/>
                        </a:lnTo>
                        <a:lnTo>
                          <a:pt x="115570" y="33020"/>
                        </a:lnTo>
                        <a:lnTo>
                          <a:pt x="96520" y="33020"/>
                        </a:lnTo>
                        <a:lnTo>
                          <a:pt x="91440" y="34290"/>
                        </a:lnTo>
                        <a:lnTo>
                          <a:pt x="81280" y="36830"/>
                        </a:lnTo>
                        <a:lnTo>
                          <a:pt x="78740" y="38100"/>
                        </a:lnTo>
                        <a:lnTo>
                          <a:pt x="78740" y="40640"/>
                        </a:lnTo>
                        <a:lnTo>
                          <a:pt x="78740" y="44450"/>
                        </a:lnTo>
                        <a:lnTo>
                          <a:pt x="80010" y="46990"/>
                        </a:lnTo>
                        <a:lnTo>
                          <a:pt x="81280" y="49530"/>
                        </a:lnTo>
                        <a:lnTo>
                          <a:pt x="83820" y="52070"/>
                        </a:lnTo>
                        <a:lnTo>
                          <a:pt x="87630" y="53340"/>
                        </a:lnTo>
                        <a:lnTo>
                          <a:pt x="101600" y="55880"/>
                        </a:lnTo>
                        <a:lnTo>
                          <a:pt x="110490" y="59690"/>
                        </a:lnTo>
                        <a:lnTo>
                          <a:pt x="115570" y="59690"/>
                        </a:lnTo>
                        <a:lnTo>
                          <a:pt x="120650" y="60960"/>
                        </a:lnTo>
                        <a:lnTo>
                          <a:pt x="125730" y="60960"/>
                        </a:lnTo>
                        <a:lnTo>
                          <a:pt x="130810" y="60960"/>
                        </a:lnTo>
                        <a:lnTo>
                          <a:pt x="137160" y="59690"/>
                        </a:lnTo>
                        <a:lnTo>
                          <a:pt x="142240" y="58420"/>
                        </a:lnTo>
                        <a:lnTo>
                          <a:pt x="146050" y="57150"/>
                        </a:lnTo>
                        <a:lnTo>
                          <a:pt x="149860" y="54610"/>
                        </a:lnTo>
                        <a:lnTo>
                          <a:pt x="153670" y="50800"/>
                        </a:lnTo>
                        <a:lnTo>
                          <a:pt x="154940" y="48260"/>
                        </a:lnTo>
                        <a:lnTo>
                          <a:pt x="154940" y="44450"/>
                        </a:lnTo>
                        <a:lnTo>
                          <a:pt x="154940" y="40640"/>
                        </a:lnTo>
                        <a:lnTo>
                          <a:pt x="152400" y="38100"/>
                        </a:lnTo>
                        <a:lnTo>
                          <a:pt x="151130" y="36830"/>
                        </a:lnTo>
                        <a:lnTo>
                          <a:pt x="143510" y="34290"/>
                        </a:lnTo>
                        <a:lnTo>
                          <a:pt x="130810" y="30480"/>
                        </a:lnTo>
                        <a:lnTo>
                          <a:pt x="124460" y="29210"/>
                        </a:lnTo>
                        <a:lnTo>
                          <a:pt x="118110" y="29210"/>
                        </a:lnTo>
                        <a:lnTo>
                          <a:pt x="110490" y="27940"/>
                        </a:lnTo>
                        <a:lnTo>
                          <a:pt x="102870" y="29210"/>
                        </a:lnTo>
                        <a:lnTo>
                          <a:pt x="96520" y="29210"/>
                        </a:lnTo>
                        <a:lnTo>
                          <a:pt x="90170" y="30480"/>
                        </a:lnTo>
                        <a:lnTo>
                          <a:pt x="85090" y="31750"/>
                        </a:lnTo>
                        <a:lnTo>
                          <a:pt x="80010" y="31750"/>
                        </a:lnTo>
                        <a:lnTo>
                          <a:pt x="71120" y="33020"/>
                        </a:lnTo>
                        <a:lnTo>
                          <a:pt x="63500" y="33020"/>
                        </a:lnTo>
                        <a:lnTo>
                          <a:pt x="59690" y="34290"/>
                        </a:lnTo>
                        <a:lnTo>
                          <a:pt x="57150" y="36830"/>
                        </a:lnTo>
                        <a:lnTo>
                          <a:pt x="54610" y="39370"/>
                        </a:lnTo>
                        <a:lnTo>
                          <a:pt x="53340" y="41910"/>
                        </a:lnTo>
                        <a:lnTo>
                          <a:pt x="54610" y="44450"/>
                        </a:lnTo>
                        <a:lnTo>
                          <a:pt x="57150" y="45720"/>
                        </a:lnTo>
                        <a:lnTo>
                          <a:pt x="66040" y="52070"/>
                        </a:lnTo>
                        <a:lnTo>
                          <a:pt x="74930" y="55880"/>
                        </a:lnTo>
                        <a:lnTo>
                          <a:pt x="80010" y="58420"/>
                        </a:lnTo>
                        <a:lnTo>
                          <a:pt x="85090" y="59690"/>
                        </a:lnTo>
                        <a:lnTo>
                          <a:pt x="92710" y="60960"/>
                        </a:lnTo>
                        <a:lnTo>
                          <a:pt x="99060" y="60960"/>
                        </a:lnTo>
                        <a:lnTo>
                          <a:pt x="105410" y="60960"/>
                        </a:lnTo>
                        <a:lnTo>
                          <a:pt x="111760" y="59690"/>
                        </a:lnTo>
                        <a:lnTo>
                          <a:pt x="118110" y="58420"/>
                        </a:lnTo>
                        <a:lnTo>
                          <a:pt x="123190" y="57150"/>
                        </a:lnTo>
                        <a:lnTo>
                          <a:pt x="128270" y="55880"/>
                        </a:lnTo>
                        <a:lnTo>
                          <a:pt x="133350" y="54610"/>
                        </a:lnTo>
                        <a:lnTo>
                          <a:pt x="137160" y="52070"/>
                        </a:lnTo>
                        <a:lnTo>
                          <a:pt x="142240" y="45720"/>
                        </a:lnTo>
                        <a:lnTo>
                          <a:pt x="143510" y="43180"/>
                        </a:lnTo>
                        <a:lnTo>
                          <a:pt x="143510" y="40640"/>
                        </a:lnTo>
                        <a:lnTo>
                          <a:pt x="143510" y="38100"/>
                        </a:lnTo>
                        <a:lnTo>
                          <a:pt x="140970" y="35560"/>
                        </a:lnTo>
                        <a:lnTo>
                          <a:pt x="133350" y="31750"/>
                        </a:lnTo>
                        <a:lnTo>
                          <a:pt x="124460" y="25400"/>
                        </a:lnTo>
                        <a:lnTo>
                          <a:pt x="118110" y="21590"/>
                        </a:lnTo>
                        <a:lnTo>
                          <a:pt x="114300" y="20320"/>
                        </a:lnTo>
                        <a:lnTo>
                          <a:pt x="106680" y="17780"/>
                        </a:lnTo>
                        <a:lnTo>
                          <a:pt x="97790" y="16510"/>
                        </a:lnTo>
                        <a:lnTo>
                          <a:pt x="85090" y="12700"/>
                        </a:lnTo>
                        <a:lnTo>
                          <a:pt x="78740" y="12700"/>
                        </a:lnTo>
                        <a:lnTo>
                          <a:pt x="73660" y="11430"/>
                        </a:lnTo>
                        <a:lnTo>
                          <a:pt x="67310" y="11430"/>
                        </a:lnTo>
                        <a:lnTo>
                          <a:pt x="62230" y="11430"/>
                        </a:lnTo>
                        <a:lnTo>
                          <a:pt x="52070" y="13970"/>
                        </a:lnTo>
                        <a:lnTo>
                          <a:pt x="49530" y="15240"/>
                        </a:lnTo>
                        <a:lnTo>
                          <a:pt x="49530" y="17780"/>
                        </a:lnTo>
                        <a:lnTo>
                          <a:pt x="49530" y="21590"/>
                        </a:lnTo>
                        <a:lnTo>
                          <a:pt x="50800" y="22860"/>
                        </a:lnTo>
                        <a:lnTo>
                          <a:pt x="54610" y="24130"/>
                        </a:lnTo>
                        <a:lnTo>
                          <a:pt x="62230" y="26670"/>
                        </a:lnTo>
                        <a:lnTo>
                          <a:pt x="69850" y="26670"/>
                        </a:lnTo>
                        <a:lnTo>
                          <a:pt x="74930" y="26670"/>
                        </a:lnTo>
                        <a:lnTo>
                          <a:pt x="85090" y="26670"/>
                        </a:lnTo>
                        <a:lnTo>
                          <a:pt x="101600" y="27940"/>
                        </a:lnTo>
                        <a:lnTo>
                          <a:pt x="106680" y="26670"/>
                        </a:lnTo>
                        <a:lnTo>
                          <a:pt x="115570" y="24130"/>
                        </a:lnTo>
                        <a:lnTo>
                          <a:pt x="118110" y="21590"/>
                        </a:lnTo>
                        <a:lnTo>
                          <a:pt x="120650" y="17780"/>
                        </a:lnTo>
                        <a:lnTo>
                          <a:pt x="121920" y="12700"/>
                        </a:lnTo>
                        <a:lnTo>
                          <a:pt x="120650" y="10160"/>
                        </a:lnTo>
                        <a:lnTo>
                          <a:pt x="116840" y="7620"/>
                        </a:lnTo>
                        <a:lnTo>
                          <a:pt x="111760" y="6350"/>
                        </a:lnTo>
                        <a:lnTo>
                          <a:pt x="106680" y="5080"/>
                        </a:lnTo>
                        <a:lnTo>
                          <a:pt x="95250" y="2540"/>
                        </a:lnTo>
                        <a:lnTo>
                          <a:pt x="88900" y="1270"/>
                        </a:lnTo>
                        <a:lnTo>
                          <a:pt x="83820" y="0"/>
                        </a:lnTo>
                        <a:lnTo>
                          <a:pt x="77470" y="0"/>
                        </a:lnTo>
                        <a:lnTo>
                          <a:pt x="72390" y="0"/>
                        </a:lnTo>
                        <a:lnTo>
                          <a:pt x="59690" y="2540"/>
                        </a:lnTo>
                        <a:lnTo>
                          <a:pt x="52070" y="3810"/>
                        </a:lnTo>
                        <a:lnTo>
                          <a:pt x="49530" y="3810"/>
                        </a:lnTo>
                        <a:lnTo>
                          <a:pt x="50800" y="5080"/>
                        </a:lnTo>
                        <a:lnTo>
                          <a:pt x="52070" y="7620"/>
                        </a:lnTo>
                        <a:lnTo>
                          <a:pt x="59690" y="12700"/>
                        </a:lnTo>
                        <a:lnTo>
                          <a:pt x="67310" y="13970"/>
                        </a:lnTo>
                        <a:lnTo>
                          <a:pt x="74930" y="15240"/>
                        </a:lnTo>
                        <a:lnTo>
                          <a:pt x="80010" y="15240"/>
                        </a:lnTo>
                        <a:lnTo>
                          <a:pt x="85090" y="15240"/>
                        </a:lnTo>
                        <a:lnTo>
                          <a:pt x="86360" y="15240"/>
                        </a:lnTo>
                        <a:lnTo>
                          <a:pt x="80010" y="12700"/>
                        </a:lnTo>
                        <a:lnTo>
                          <a:pt x="76200" y="11430"/>
                        </a:lnTo>
                        <a:lnTo>
                          <a:pt x="71120" y="11430"/>
                        </a:lnTo>
                        <a:lnTo>
                          <a:pt x="66040" y="11430"/>
                        </a:lnTo>
                        <a:lnTo>
                          <a:pt x="59690" y="11430"/>
                        </a:lnTo>
                        <a:lnTo>
                          <a:pt x="54610" y="12700"/>
                        </a:lnTo>
                        <a:lnTo>
                          <a:pt x="48260" y="13970"/>
                        </a:lnTo>
                        <a:lnTo>
                          <a:pt x="43180" y="13970"/>
                        </a:lnTo>
                        <a:lnTo>
                          <a:pt x="38100" y="15240"/>
                        </a:lnTo>
                        <a:lnTo>
                          <a:pt x="31750" y="15240"/>
                        </a:lnTo>
                        <a:lnTo>
                          <a:pt x="24130" y="17780"/>
                        </a:lnTo>
                        <a:lnTo>
                          <a:pt x="20320" y="19050"/>
                        </a:lnTo>
                        <a:lnTo>
                          <a:pt x="19050" y="21590"/>
                        </a:lnTo>
                        <a:lnTo>
                          <a:pt x="17780" y="24130"/>
                        </a:lnTo>
                        <a:lnTo>
                          <a:pt x="16510" y="26670"/>
                        </a:lnTo>
                        <a:lnTo>
                          <a:pt x="16510" y="29210"/>
                        </a:lnTo>
                        <a:lnTo>
                          <a:pt x="19050" y="30480"/>
                        </a:lnTo>
                        <a:lnTo>
                          <a:pt x="24130" y="33020"/>
                        </a:lnTo>
                        <a:lnTo>
                          <a:pt x="67310" y="46990"/>
                        </a:lnTo>
                        <a:lnTo>
                          <a:pt x="69850" y="48260"/>
                        </a:lnTo>
                        <a:lnTo>
                          <a:pt x="71120" y="50800"/>
                        </a:lnTo>
                        <a:lnTo>
                          <a:pt x="71120" y="52070"/>
                        </a:lnTo>
                        <a:lnTo>
                          <a:pt x="68580" y="53340"/>
                        </a:lnTo>
                        <a:lnTo>
                          <a:pt x="63500" y="54610"/>
                        </a:lnTo>
                        <a:lnTo>
                          <a:pt x="57150" y="55880"/>
                        </a:lnTo>
                        <a:lnTo>
                          <a:pt x="49530" y="55880"/>
                        </a:lnTo>
                        <a:lnTo>
                          <a:pt x="35560" y="55880"/>
                        </a:lnTo>
                        <a:lnTo>
                          <a:pt x="19050" y="55880"/>
                        </a:lnTo>
                        <a:lnTo>
                          <a:pt x="10160" y="58420"/>
                        </a:lnTo>
                        <a:lnTo>
                          <a:pt x="5080" y="59690"/>
                        </a:lnTo>
                        <a:lnTo>
                          <a:pt x="5080" y="60960"/>
                        </a:lnTo>
                        <a:lnTo>
                          <a:pt x="6350" y="60960"/>
                        </a:lnTo>
                        <a:lnTo>
                          <a:pt x="11430" y="62230"/>
                        </a:lnTo>
                        <a:lnTo>
                          <a:pt x="19050" y="62230"/>
                        </a:lnTo>
                        <a:lnTo>
                          <a:pt x="38100" y="62230"/>
                        </a:lnTo>
                        <a:lnTo>
                          <a:pt x="62230" y="62230"/>
                        </a:lnTo>
                        <a:lnTo>
                          <a:pt x="71120" y="63500"/>
                        </a:lnTo>
                        <a:lnTo>
                          <a:pt x="80010" y="66040"/>
                        </a:lnTo>
                        <a:lnTo>
                          <a:pt x="85090" y="67310"/>
                        </a:lnTo>
                        <a:lnTo>
                          <a:pt x="90170" y="67310"/>
                        </a:lnTo>
                        <a:lnTo>
                          <a:pt x="96520" y="67310"/>
                        </a:lnTo>
                        <a:lnTo>
                          <a:pt x="107950" y="67310"/>
                        </a:lnTo>
                        <a:lnTo>
                          <a:pt x="110490" y="67310"/>
                        </a:lnTo>
                        <a:lnTo>
                          <a:pt x="110490" y="66040"/>
                        </a:lnTo>
                        <a:lnTo>
                          <a:pt x="109220" y="64770"/>
                        </a:lnTo>
                        <a:lnTo>
                          <a:pt x="106680" y="63500"/>
                        </a:lnTo>
                        <a:lnTo>
                          <a:pt x="99060" y="63500"/>
                        </a:lnTo>
                        <a:lnTo>
                          <a:pt x="93980" y="62230"/>
                        </a:lnTo>
                        <a:lnTo>
                          <a:pt x="82550" y="62230"/>
                        </a:lnTo>
                        <a:lnTo>
                          <a:pt x="63500" y="62230"/>
                        </a:lnTo>
                        <a:lnTo>
                          <a:pt x="57150" y="63500"/>
                        </a:lnTo>
                        <a:lnTo>
                          <a:pt x="52070" y="63500"/>
                        </a:lnTo>
                        <a:lnTo>
                          <a:pt x="46990" y="64770"/>
                        </a:lnTo>
                        <a:lnTo>
                          <a:pt x="41910" y="66040"/>
                        </a:lnTo>
                        <a:lnTo>
                          <a:pt x="36830" y="67310"/>
                        </a:lnTo>
                        <a:lnTo>
                          <a:pt x="31750" y="67310"/>
                        </a:lnTo>
                        <a:lnTo>
                          <a:pt x="29210" y="68580"/>
                        </a:lnTo>
                        <a:lnTo>
                          <a:pt x="27940" y="69850"/>
                        </a:lnTo>
                        <a:lnTo>
                          <a:pt x="29210" y="71120"/>
                        </a:lnTo>
                        <a:lnTo>
                          <a:pt x="31750" y="72390"/>
                        </a:lnTo>
                        <a:lnTo>
                          <a:pt x="40640" y="73660"/>
                        </a:lnTo>
                        <a:lnTo>
                          <a:pt x="48260" y="76200"/>
                        </a:lnTo>
                        <a:lnTo>
                          <a:pt x="54610" y="80010"/>
                        </a:lnTo>
                        <a:lnTo>
                          <a:pt x="62230" y="83820"/>
                        </a:lnTo>
                        <a:lnTo>
                          <a:pt x="67310" y="87630"/>
                        </a:lnTo>
                        <a:lnTo>
                          <a:pt x="74930" y="88900"/>
                        </a:lnTo>
                        <a:lnTo>
                          <a:pt x="83820" y="91440"/>
                        </a:lnTo>
                        <a:lnTo>
                          <a:pt x="90170" y="93980"/>
                        </a:lnTo>
                        <a:lnTo>
                          <a:pt x="90170" y="95250"/>
                        </a:lnTo>
                        <a:lnTo>
                          <a:pt x="87630" y="97790"/>
                        </a:lnTo>
                        <a:lnTo>
                          <a:pt x="85090" y="99060"/>
                        </a:lnTo>
                        <a:lnTo>
                          <a:pt x="85090" y="101600"/>
                        </a:lnTo>
                        <a:lnTo>
                          <a:pt x="86360" y="102870"/>
                        </a:lnTo>
                        <a:lnTo>
                          <a:pt x="88900" y="104140"/>
                        </a:lnTo>
                        <a:lnTo>
                          <a:pt x="96520" y="106680"/>
                        </a:lnTo>
                        <a:lnTo>
                          <a:pt x="104140" y="107950"/>
                        </a:lnTo>
                        <a:lnTo>
                          <a:pt x="111760" y="111760"/>
                        </a:lnTo>
                        <a:lnTo>
                          <a:pt x="120650" y="113030"/>
                        </a:lnTo>
                        <a:lnTo>
                          <a:pt x="125730" y="113030"/>
                        </a:lnTo>
                        <a:lnTo>
                          <a:pt x="130810" y="114300"/>
                        </a:lnTo>
                        <a:lnTo>
                          <a:pt x="137160" y="115570"/>
                        </a:lnTo>
                        <a:lnTo>
                          <a:pt x="142240" y="116840"/>
                        </a:lnTo>
                        <a:lnTo>
                          <a:pt x="153670" y="120650"/>
                        </a:lnTo>
                        <a:lnTo>
                          <a:pt x="160020" y="121920"/>
                        </a:lnTo>
                        <a:lnTo>
                          <a:pt x="161290" y="123190"/>
                        </a:lnTo>
                        <a:lnTo>
                          <a:pt x="161290" y="124460"/>
                        </a:lnTo>
                        <a:lnTo>
                          <a:pt x="158750" y="124460"/>
                        </a:lnTo>
                        <a:lnTo>
                          <a:pt x="153670" y="124460"/>
                        </a:lnTo>
                        <a:lnTo>
                          <a:pt x="148590" y="123190"/>
                        </a:lnTo>
                        <a:lnTo>
                          <a:pt x="142240" y="123190"/>
                        </a:lnTo>
                        <a:lnTo>
                          <a:pt x="137160" y="121920"/>
                        </a:lnTo>
                        <a:lnTo>
                          <a:pt x="132080" y="120650"/>
                        </a:lnTo>
                        <a:lnTo>
                          <a:pt x="128270" y="120650"/>
                        </a:lnTo>
                        <a:lnTo>
                          <a:pt x="123190" y="120650"/>
                        </a:lnTo>
                        <a:lnTo>
                          <a:pt x="111760" y="120650"/>
                        </a:lnTo>
                        <a:lnTo>
                          <a:pt x="66040" y="120650"/>
                        </a:lnTo>
                        <a:lnTo>
                          <a:pt x="60960" y="120650"/>
                        </a:lnTo>
                        <a:lnTo>
                          <a:pt x="52070" y="123190"/>
                        </a:lnTo>
                        <a:lnTo>
                          <a:pt x="52070" y="124460"/>
                        </a:lnTo>
                        <a:lnTo>
                          <a:pt x="54610" y="124460"/>
                        </a:lnTo>
                        <a:lnTo>
                          <a:pt x="62230" y="125730"/>
                        </a:lnTo>
                        <a:lnTo>
                          <a:pt x="69850" y="128270"/>
                        </a:lnTo>
                        <a:lnTo>
                          <a:pt x="74930" y="129540"/>
                        </a:lnTo>
                        <a:lnTo>
                          <a:pt x="81280" y="130810"/>
                        </a:lnTo>
                        <a:lnTo>
                          <a:pt x="87630" y="130810"/>
                        </a:lnTo>
                        <a:lnTo>
                          <a:pt x="93980" y="132080"/>
                        </a:lnTo>
                        <a:lnTo>
                          <a:pt x="99060" y="133350"/>
                        </a:lnTo>
                        <a:lnTo>
                          <a:pt x="119380" y="139700"/>
                        </a:lnTo>
                        <a:lnTo>
                          <a:pt x="121920" y="139700"/>
                        </a:lnTo>
                        <a:lnTo>
                          <a:pt x="123190" y="138430"/>
                        </a:lnTo>
                        <a:lnTo>
                          <a:pt x="124460" y="135890"/>
                        </a:lnTo>
                        <a:lnTo>
                          <a:pt x="121920" y="134620"/>
                        </a:lnTo>
                        <a:lnTo>
                          <a:pt x="116840" y="133350"/>
                        </a:lnTo>
                        <a:lnTo>
                          <a:pt x="111760" y="133350"/>
                        </a:lnTo>
                        <a:lnTo>
                          <a:pt x="106680" y="132080"/>
                        </a:lnTo>
                        <a:lnTo>
                          <a:pt x="101600" y="130810"/>
                        </a:lnTo>
                        <a:lnTo>
                          <a:pt x="95250" y="129540"/>
                        </a:lnTo>
                        <a:lnTo>
                          <a:pt x="90170" y="128270"/>
                        </a:lnTo>
                        <a:lnTo>
                          <a:pt x="83820" y="127000"/>
                        </a:lnTo>
                        <a:lnTo>
                          <a:pt x="78740" y="127000"/>
                        </a:lnTo>
                        <a:lnTo>
                          <a:pt x="72390" y="125730"/>
                        </a:lnTo>
                        <a:lnTo>
                          <a:pt x="63500" y="123190"/>
                        </a:lnTo>
                        <a:lnTo>
                          <a:pt x="62230" y="121920"/>
                        </a:lnTo>
                        <a:lnTo>
                          <a:pt x="63500" y="119380"/>
                        </a:lnTo>
                        <a:lnTo>
                          <a:pt x="67310" y="118110"/>
                        </a:lnTo>
                        <a:lnTo>
                          <a:pt x="74930" y="115570"/>
                        </a:lnTo>
                        <a:lnTo>
                          <a:pt x="80010" y="115570"/>
                        </a:lnTo>
                        <a:lnTo>
                          <a:pt x="88900" y="114300"/>
                        </a:lnTo>
                        <a:lnTo>
                          <a:pt x="97790" y="114300"/>
                        </a:lnTo>
                        <a:lnTo>
                          <a:pt x="102870" y="113030"/>
                        </a:lnTo>
                        <a:lnTo>
                          <a:pt x="107950" y="111760"/>
                        </a:lnTo>
                        <a:lnTo>
                          <a:pt x="114300" y="110490"/>
                        </a:lnTo>
                        <a:lnTo>
                          <a:pt x="120650" y="109220"/>
                        </a:lnTo>
                        <a:lnTo>
                          <a:pt x="128270" y="109220"/>
                        </a:lnTo>
                        <a:lnTo>
                          <a:pt x="133350" y="107950"/>
                        </a:lnTo>
                        <a:lnTo>
                          <a:pt x="139700" y="106680"/>
                        </a:lnTo>
                        <a:lnTo>
                          <a:pt x="143510" y="105410"/>
                        </a:lnTo>
                        <a:lnTo>
                          <a:pt x="146050" y="102870"/>
                        </a:lnTo>
                        <a:lnTo>
                          <a:pt x="147320" y="100330"/>
                        </a:lnTo>
                        <a:lnTo>
                          <a:pt x="147320" y="97790"/>
                        </a:lnTo>
                        <a:lnTo>
                          <a:pt x="144780" y="95250"/>
                        </a:lnTo>
                        <a:lnTo>
                          <a:pt x="140970" y="93980"/>
                        </a:lnTo>
                        <a:lnTo>
                          <a:pt x="135890" y="92710"/>
                        </a:lnTo>
                        <a:lnTo>
                          <a:pt x="130810" y="92710"/>
                        </a:lnTo>
                        <a:lnTo>
                          <a:pt x="121920" y="91440"/>
                        </a:lnTo>
                        <a:lnTo>
                          <a:pt x="113030" y="91440"/>
                        </a:lnTo>
                        <a:lnTo>
                          <a:pt x="105410" y="90170"/>
                        </a:lnTo>
                        <a:lnTo>
                          <a:pt x="100330" y="90170"/>
                        </a:lnTo>
                        <a:lnTo>
                          <a:pt x="93980" y="87630"/>
                        </a:lnTo>
                        <a:lnTo>
                          <a:pt x="85090" y="86360"/>
                        </a:lnTo>
                        <a:lnTo>
                          <a:pt x="76200" y="86360"/>
                        </a:lnTo>
                        <a:lnTo>
                          <a:pt x="66040" y="85090"/>
                        </a:lnTo>
                        <a:lnTo>
                          <a:pt x="63500" y="86360"/>
                        </a:lnTo>
                        <a:lnTo>
                          <a:pt x="64770" y="87630"/>
                        </a:lnTo>
                        <a:lnTo>
                          <a:pt x="67310" y="88900"/>
                        </a:lnTo>
                        <a:lnTo>
                          <a:pt x="74930" y="90170"/>
                        </a:lnTo>
                        <a:lnTo>
                          <a:pt x="85090" y="90170"/>
                        </a:lnTo>
                        <a:lnTo>
                          <a:pt x="92710" y="91440"/>
                        </a:lnTo>
                        <a:lnTo>
                          <a:pt x="132080" y="91440"/>
                        </a:lnTo>
                        <a:lnTo>
                          <a:pt x="129540" y="91440"/>
                        </a:lnTo>
                        <a:lnTo>
                          <a:pt x="119380" y="88900"/>
                        </a:lnTo>
                        <a:lnTo>
                          <a:pt x="113030" y="87630"/>
                        </a:lnTo>
                        <a:lnTo>
                          <a:pt x="107950" y="87630"/>
                        </a:lnTo>
                        <a:lnTo>
                          <a:pt x="99060" y="86360"/>
                        </a:lnTo>
                        <a:lnTo>
                          <a:pt x="93980" y="85090"/>
                        </a:lnTo>
                        <a:lnTo>
                          <a:pt x="88900" y="83820"/>
                        </a:lnTo>
                        <a:lnTo>
                          <a:pt x="83820" y="82550"/>
                        </a:lnTo>
                        <a:lnTo>
                          <a:pt x="77470" y="81280"/>
                        </a:lnTo>
                        <a:lnTo>
                          <a:pt x="72390" y="81280"/>
                        </a:lnTo>
                        <a:lnTo>
                          <a:pt x="66040" y="80010"/>
                        </a:lnTo>
                        <a:lnTo>
                          <a:pt x="64770" y="80010"/>
                        </a:lnTo>
                        <a:lnTo>
                          <a:pt x="71120" y="80010"/>
                        </a:lnTo>
                        <a:lnTo>
                          <a:pt x="80010" y="81280"/>
                        </a:lnTo>
                        <a:lnTo>
                          <a:pt x="85090" y="82550"/>
                        </a:lnTo>
                        <a:lnTo>
                          <a:pt x="93980" y="83820"/>
                        </a:lnTo>
                        <a:lnTo>
                          <a:pt x="102870" y="85090"/>
                        </a:lnTo>
                        <a:lnTo>
                          <a:pt x="114300" y="85090"/>
                        </a:lnTo>
                        <a:lnTo>
                          <a:pt x="123190" y="87630"/>
                        </a:lnTo>
                        <a:lnTo>
                          <a:pt x="127000" y="88900"/>
                        </a:lnTo>
                        <a:lnTo>
                          <a:pt x="129540" y="87630"/>
                        </a:lnTo>
                        <a:lnTo>
                          <a:pt x="130810" y="86360"/>
                        </a:lnTo>
                        <a:lnTo>
                          <a:pt x="130810" y="83820"/>
                        </a:lnTo>
                        <a:lnTo>
                          <a:pt x="128270" y="82550"/>
                        </a:lnTo>
                        <a:lnTo>
                          <a:pt x="120650" y="77470"/>
                        </a:lnTo>
                        <a:lnTo>
                          <a:pt x="115570" y="76200"/>
                        </a:lnTo>
                        <a:lnTo>
                          <a:pt x="109220" y="73660"/>
                        </a:lnTo>
                        <a:lnTo>
                          <a:pt x="102870" y="72390"/>
                        </a:lnTo>
                        <a:lnTo>
                          <a:pt x="96520" y="71120"/>
                        </a:lnTo>
                        <a:lnTo>
                          <a:pt x="90170" y="69850"/>
                        </a:lnTo>
                        <a:lnTo>
                          <a:pt x="85090" y="68580"/>
                        </a:lnTo>
                        <a:lnTo>
                          <a:pt x="76200" y="67310"/>
                        </a:lnTo>
                        <a:lnTo>
                          <a:pt x="72390" y="64770"/>
                        </a:lnTo>
                        <a:lnTo>
                          <a:pt x="68580" y="64770"/>
                        </a:lnTo>
                        <a:lnTo>
                          <a:pt x="62230" y="63500"/>
                        </a:lnTo>
                        <a:lnTo>
                          <a:pt x="53340" y="62230"/>
                        </a:lnTo>
                        <a:lnTo>
                          <a:pt x="54610" y="62230"/>
                        </a:lnTo>
                        <a:lnTo>
                          <a:pt x="55880" y="62230"/>
                        </a:lnTo>
                        <a:lnTo>
                          <a:pt x="62230" y="63500"/>
                        </a:lnTo>
                        <a:lnTo>
                          <a:pt x="68580" y="66040"/>
                        </a:lnTo>
                        <a:lnTo>
                          <a:pt x="76200" y="67310"/>
                        </a:lnTo>
                        <a:lnTo>
                          <a:pt x="86360" y="67310"/>
                        </a:lnTo>
                        <a:lnTo>
                          <a:pt x="91440" y="67310"/>
                        </a:lnTo>
                        <a:lnTo>
                          <a:pt x="100330" y="66040"/>
                        </a:lnTo>
                        <a:lnTo>
                          <a:pt x="104140" y="64770"/>
                        </a:lnTo>
                        <a:lnTo>
                          <a:pt x="105410" y="63500"/>
                        </a:lnTo>
                        <a:lnTo>
                          <a:pt x="105410" y="63500"/>
                        </a:lnTo>
                        <a:lnTo>
                          <a:pt x="104140" y="63500"/>
                        </a:lnTo>
                        <a:lnTo>
                          <a:pt x="100330" y="62230"/>
                        </a:lnTo>
                        <a:lnTo>
                          <a:pt x="86360" y="62230"/>
                        </a:lnTo>
                        <a:lnTo>
                          <a:pt x="81280" y="62230"/>
                        </a:lnTo>
                        <a:lnTo>
                          <a:pt x="74930" y="60960"/>
                        </a:lnTo>
                        <a:lnTo>
                          <a:pt x="71120" y="59690"/>
                        </a:lnTo>
                        <a:lnTo>
                          <a:pt x="64770" y="58420"/>
                        </a:lnTo>
                        <a:lnTo>
                          <a:pt x="59690" y="57150"/>
                        </a:lnTo>
                        <a:lnTo>
                          <a:pt x="54610" y="57150"/>
                        </a:lnTo>
                        <a:lnTo>
                          <a:pt x="48260" y="57150"/>
                        </a:lnTo>
                        <a:lnTo>
                          <a:pt x="36830" y="57150"/>
                        </a:lnTo>
                        <a:lnTo>
                          <a:pt x="35560" y="57150"/>
                        </a:lnTo>
                        <a:lnTo>
                          <a:pt x="36830" y="58420"/>
                        </a:lnTo>
                        <a:lnTo>
                          <a:pt x="38100" y="59690"/>
                        </a:lnTo>
                        <a:lnTo>
                          <a:pt x="46990" y="60960"/>
                        </a:lnTo>
                        <a:lnTo>
                          <a:pt x="55880" y="62230"/>
                        </a:lnTo>
                        <a:lnTo>
                          <a:pt x="66040" y="62230"/>
                        </a:lnTo>
                        <a:lnTo>
                          <a:pt x="63500" y="62230"/>
                        </a:lnTo>
                        <a:lnTo>
                          <a:pt x="22860" y="62230"/>
                        </a:lnTo>
                        <a:lnTo>
                          <a:pt x="15240" y="63500"/>
                        </a:lnTo>
                        <a:lnTo>
                          <a:pt x="11430" y="64770"/>
                        </a:lnTo>
                        <a:lnTo>
                          <a:pt x="7620" y="67310"/>
                        </a:lnTo>
                        <a:lnTo>
                          <a:pt x="2540" y="73660"/>
                        </a:lnTo>
                        <a:lnTo>
                          <a:pt x="2540" y="74930"/>
                        </a:lnTo>
                        <a:lnTo>
                          <a:pt x="5080" y="76200"/>
                        </a:lnTo>
                        <a:lnTo>
                          <a:pt x="7620" y="77470"/>
                        </a:lnTo>
                        <a:lnTo>
                          <a:pt x="12700" y="77470"/>
                        </a:lnTo>
                        <a:lnTo>
                          <a:pt x="17780" y="77470"/>
                        </a:lnTo>
                        <a:lnTo>
                          <a:pt x="25400" y="76200"/>
                        </a:lnTo>
                        <a:lnTo>
                          <a:pt x="30480" y="74930"/>
                        </a:lnTo>
                        <a:lnTo>
                          <a:pt x="36830" y="74930"/>
                        </a:lnTo>
                        <a:lnTo>
                          <a:pt x="43180" y="74930"/>
                        </a:lnTo>
                        <a:lnTo>
                          <a:pt x="49530" y="73660"/>
                        </a:lnTo>
                        <a:lnTo>
                          <a:pt x="54610" y="72390"/>
                        </a:lnTo>
                        <a:lnTo>
                          <a:pt x="60960" y="71120"/>
                        </a:lnTo>
                        <a:lnTo>
                          <a:pt x="63500" y="69850"/>
                        </a:lnTo>
                        <a:lnTo>
                          <a:pt x="63500" y="67310"/>
                        </a:lnTo>
                        <a:lnTo>
                          <a:pt x="62230" y="66040"/>
                        </a:lnTo>
                        <a:lnTo>
                          <a:pt x="59690" y="64770"/>
                        </a:lnTo>
                        <a:lnTo>
                          <a:pt x="52070" y="63500"/>
                        </a:lnTo>
                        <a:lnTo>
                          <a:pt x="44450" y="64770"/>
                        </a:lnTo>
                        <a:lnTo>
                          <a:pt x="35560" y="67310"/>
                        </a:lnTo>
                        <a:lnTo>
                          <a:pt x="25400" y="69850"/>
                        </a:lnTo>
                        <a:lnTo>
                          <a:pt x="15240" y="73660"/>
                        </a:lnTo>
                        <a:lnTo>
                          <a:pt x="7620" y="77470"/>
                        </a:lnTo>
                        <a:lnTo>
                          <a:pt x="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3" name="Freeform 220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23620" y="6309360"/>
                    <a:ext cx="6223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2231" h="27941">
                        <a:moveTo>
                          <a:pt x="0" y="25400"/>
                        </a:moveTo>
                        <a:lnTo>
                          <a:pt x="8890" y="27940"/>
                        </a:lnTo>
                        <a:lnTo>
                          <a:pt x="13970" y="27940"/>
                        </a:lnTo>
                        <a:lnTo>
                          <a:pt x="19050" y="27940"/>
                        </a:lnTo>
                        <a:lnTo>
                          <a:pt x="25400" y="27940"/>
                        </a:lnTo>
                        <a:lnTo>
                          <a:pt x="30480" y="27940"/>
                        </a:lnTo>
                        <a:lnTo>
                          <a:pt x="36830" y="26670"/>
                        </a:lnTo>
                        <a:lnTo>
                          <a:pt x="41910" y="25400"/>
                        </a:lnTo>
                        <a:lnTo>
                          <a:pt x="46990" y="24130"/>
                        </a:lnTo>
                        <a:lnTo>
                          <a:pt x="55880" y="20320"/>
                        </a:lnTo>
                        <a:lnTo>
                          <a:pt x="59690" y="17780"/>
                        </a:lnTo>
                        <a:lnTo>
                          <a:pt x="60960" y="15240"/>
                        </a:lnTo>
                        <a:lnTo>
                          <a:pt x="62230" y="11430"/>
                        </a:lnTo>
                        <a:lnTo>
                          <a:pt x="62230" y="8890"/>
                        </a:lnTo>
                        <a:lnTo>
                          <a:pt x="60960" y="6350"/>
                        </a:lnTo>
                        <a:lnTo>
                          <a:pt x="533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39" name="Group 2238"/>
                <p:cNvGrpSpPr/>
                <p:nvPr/>
              </p:nvGrpSpPr>
              <p:grpSpPr>
                <a:xfrm>
                  <a:off x="958850" y="6221730"/>
                  <a:ext cx="294641" cy="222251"/>
                  <a:chOff x="958850" y="6221730"/>
                  <a:chExt cx="294641" cy="222251"/>
                </a:xfrm>
              </p:grpSpPr>
              <p:sp>
                <p:nvSpPr>
                  <p:cNvPr id="2205" name="Freeform 220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94740" y="637286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6" name="Freeform 220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56640" y="6372860"/>
                    <a:ext cx="4318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3181" h="1">
                        <a:moveTo>
                          <a:pt x="4318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7" name="Freeform 220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57910" y="6374130"/>
                    <a:ext cx="39371" cy="152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9371" h="15241">
                        <a:moveTo>
                          <a:pt x="12700" y="13970"/>
                        </a:moveTo>
                        <a:lnTo>
                          <a:pt x="12700" y="13970"/>
                        </a:lnTo>
                        <a:lnTo>
                          <a:pt x="19050" y="15240"/>
                        </a:lnTo>
                        <a:lnTo>
                          <a:pt x="25400" y="15240"/>
                        </a:lnTo>
                        <a:lnTo>
                          <a:pt x="30480" y="15240"/>
                        </a:lnTo>
                        <a:lnTo>
                          <a:pt x="36830" y="15240"/>
                        </a:lnTo>
                        <a:lnTo>
                          <a:pt x="39370" y="15240"/>
                        </a:lnTo>
                        <a:lnTo>
                          <a:pt x="39370" y="13970"/>
                        </a:lnTo>
                        <a:lnTo>
                          <a:pt x="38100" y="12700"/>
                        </a:lnTo>
                        <a:lnTo>
                          <a:pt x="30480" y="7620"/>
                        </a:lnTo>
                        <a:lnTo>
                          <a:pt x="24130" y="6350"/>
                        </a:lnTo>
                        <a:lnTo>
                          <a:pt x="16510" y="3810"/>
                        </a:lnTo>
                        <a:lnTo>
                          <a:pt x="889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8" name="Freeform 220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57910" y="6374130"/>
                    <a:ext cx="50801" cy="203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20321">
                        <a:moveTo>
                          <a:pt x="12700" y="13970"/>
                        </a:moveTo>
                        <a:lnTo>
                          <a:pt x="16510" y="15240"/>
                        </a:lnTo>
                        <a:lnTo>
                          <a:pt x="21590" y="16510"/>
                        </a:lnTo>
                        <a:lnTo>
                          <a:pt x="26670" y="17780"/>
                        </a:lnTo>
                        <a:lnTo>
                          <a:pt x="31750" y="19050"/>
                        </a:lnTo>
                        <a:lnTo>
                          <a:pt x="36830" y="20320"/>
                        </a:lnTo>
                        <a:lnTo>
                          <a:pt x="43180" y="20320"/>
                        </a:lnTo>
                        <a:lnTo>
                          <a:pt x="48260" y="20320"/>
                        </a:lnTo>
                        <a:lnTo>
                          <a:pt x="50800" y="20320"/>
                        </a:lnTo>
                        <a:lnTo>
                          <a:pt x="50800" y="17780"/>
                        </a:lnTo>
                        <a:lnTo>
                          <a:pt x="49530" y="15240"/>
                        </a:lnTo>
                        <a:lnTo>
                          <a:pt x="45720" y="12700"/>
                        </a:lnTo>
                        <a:lnTo>
                          <a:pt x="40640" y="10160"/>
                        </a:lnTo>
                        <a:lnTo>
                          <a:pt x="26670" y="6350"/>
                        </a:lnTo>
                        <a:lnTo>
                          <a:pt x="13970" y="2540"/>
                        </a:lnTo>
                        <a:lnTo>
                          <a:pt x="8890" y="1270"/>
                        </a:lnTo>
                        <a:lnTo>
                          <a:pt x="381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9" name="Freeform 220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70610" y="6389370"/>
                    <a:ext cx="4445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4451" h="12701">
                        <a:moveTo>
                          <a:pt x="10160" y="11430"/>
                        </a:moveTo>
                        <a:lnTo>
                          <a:pt x="13970" y="11430"/>
                        </a:lnTo>
                        <a:lnTo>
                          <a:pt x="19050" y="11430"/>
                        </a:lnTo>
                        <a:lnTo>
                          <a:pt x="30480" y="12700"/>
                        </a:lnTo>
                        <a:lnTo>
                          <a:pt x="44450" y="12700"/>
                        </a:lnTo>
                        <a:lnTo>
                          <a:pt x="44450" y="12700"/>
                        </a:lnTo>
                        <a:lnTo>
                          <a:pt x="43180" y="12700"/>
                        </a:lnTo>
                        <a:lnTo>
                          <a:pt x="35560" y="8890"/>
                        </a:lnTo>
                        <a:lnTo>
                          <a:pt x="26670" y="6350"/>
                        </a:lnTo>
                        <a:lnTo>
                          <a:pt x="21590" y="3810"/>
                        </a:lnTo>
                        <a:lnTo>
                          <a:pt x="17780" y="2540"/>
                        </a:lnTo>
                        <a:lnTo>
                          <a:pt x="8890" y="1270"/>
                        </a:lnTo>
                        <a:lnTo>
                          <a:pt x="3810" y="127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0" name="Freeform 220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80770" y="6399530"/>
                    <a:ext cx="355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5081">
                        <a:moveTo>
                          <a:pt x="1270" y="1270"/>
                        </a:moveTo>
                        <a:lnTo>
                          <a:pt x="3810" y="1270"/>
                        </a:lnTo>
                        <a:lnTo>
                          <a:pt x="17780" y="2540"/>
                        </a:lnTo>
                        <a:lnTo>
                          <a:pt x="22860" y="2540"/>
                        </a:lnTo>
                        <a:lnTo>
                          <a:pt x="30480" y="3810"/>
                        </a:lnTo>
                        <a:lnTo>
                          <a:pt x="35560" y="5080"/>
                        </a:lnTo>
                        <a:lnTo>
                          <a:pt x="27940" y="3810"/>
                        </a:lnTo>
                        <a:lnTo>
                          <a:pt x="20320" y="2540"/>
                        </a:lnTo>
                        <a:lnTo>
                          <a:pt x="11430" y="2540"/>
                        </a:lnTo>
                        <a:lnTo>
                          <a:pt x="635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1" name="Freeform 221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43940" y="6350000"/>
                    <a:ext cx="102871" cy="40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2871" h="40641">
                        <a:moveTo>
                          <a:pt x="27940" y="40640"/>
                        </a:moveTo>
                        <a:lnTo>
                          <a:pt x="30480" y="40640"/>
                        </a:lnTo>
                        <a:lnTo>
                          <a:pt x="35560" y="39370"/>
                        </a:lnTo>
                        <a:lnTo>
                          <a:pt x="41910" y="38100"/>
                        </a:lnTo>
                        <a:lnTo>
                          <a:pt x="48260" y="36830"/>
                        </a:lnTo>
                        <a:lnTo>
                          <a:pt x="54610" y="35560"/>
                        </a:lnTo>
                        <a:lnTo>
                          <a:pt x="59690" y="35560"/>
                        </a:lnTo>
                        <a:lnTo>
                          <a:pt x="64770" y="35560"/>
                        </a:lnTo>
                        <a:lnTo>
                          <a:pt x="72390" y="34290"/>
                        </a:lnTo>
                        <a:lnTo>
                          <a:pt x="77470" y="34290"/>
                        </a:lnTo>
                        <a:lnTo>
                          <a:pt x="85090" y="33020"/>
                        </a:lnTo>
                        <a:lnTo>
                          <a:pt x="92710" y="29210"/>
                        </a:lnTo>
                        <a:lnTo>
                          <a:pt x="100330" y="26670"/>
                        </a:lnTo>
                        <a:lnTo>
                          <a:pt x="102870" y="24130"/>
                        </a:lnTo>
                        <a:lnTo>
                          <a:pt x="102870" y="22860"/>
                        </a:lnTo>
                        <a:lnTo>
                          <a:pt x="102870" y="20320"/>
                        </a:lnTo>
                        <a:lnTo>
                          <a:pt x="100330" y="17780"/>
                        </a:lnTo>
                        <a:lnTo>
                          <a:pt x="93980" y="11430"/>
                        </a:lnTo>
                        <a:lnTo>
                          <a:pt x="85090" y="7620"/>
                        </a:lnTo>
                        <a:lnTo>
                          <a:pt x="77470" y="6350"/>
                        </a:lnTo>
                        <a:lnTo>
                          <a:pt x="69850" y="2540"/>
                        </a:lnTo>
                        <a:lnTo>
                          <a:pt x="64770" y="1270"/>
                        </a:lnTo>
                        <a:lnTo>
                          <a:pt x="59690" y="1270"/>
                        </a:lnTo>
                        <a:lnTo>
                          <a:pt x="54610" y="0"/>
                        </a:lnTo>
                        <a:lnTo>
                          <a:pt x="50800" y="0"/>
                        </a:lnTo>
                        <a:lnTo>
                          <a:pt x="45720" y="0"/>
                        </a:lnTo>
                        <a:lnTo>
                          <a:pt x="41910" y="0"/>
                        </a:lnTo>
                        <a:lnTo>
                          <a:pt x="35560" y="0"/>
                        </a:lnTo>
                        <a:lnTo>
                          <a:pt x="27940" y="1270"/>
                        </a:lnTo>
                        <a:lnTo>
                          <a:pt x="20320" y="2540"/>
                        </a:lnTo>
                        <a:lnTo>
                          <a:pt x="13970" y="3810"/>
                        </a:lnTo>
                        <a:lnTo>
                          <a:pt x="7620" y="6350"/>
                        </a:lnTo>
                        <a:lnTo>
                          <a:pt x="2540" y="7620"/>
                        </a:lnTo>
                        <a:lnTo>
                          <a:pt x="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2" name="Freeform 221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90600" y="6245860"/>
                    <a:ext cx="180341" cy="1270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0341" h="127001">
                        <a:moveTo>
                          <a:pt x="66040" y="127000"/>
                        </a:moveTo>
                        <a:lnTo>
                          <a:pt x="69850" y="127000"/>
                        </a:lnTo>
                        <a:lnTo>
                          <a:pt x="128270" y="127000"/>
                        </a:lnTo>
                        <a:lnTo>
                          <a:pt x="132080" y="125730"/>
                        </a:lnTo>
                        <a:lnTo>
                          <a:pt x="138430" y="123190"/>
                        </a:lnTo>
                        <a:lnTo>
                          <a:pt x="148590" y="119380"/>
                        </a:lnTo>
                        <a:lnTo>
                          <a:pt x="156210" y="113030"/>
                        </a:lnTo>
                        <a:lnTo>
                          <a:pt x="160020" y="110490"/>
                        </a:lnTo>
                        <a:lnTo>
                          <a:pt x="162560" y="106680"/>
                        </a:lnTo>
                        <a:lnTo>
                          <a:pt x="163830" y="102870"/>
                        </a:lnTo>
                        <a:lnTo>
                          <a:pt x="165100" y="99060"/>
                        </a:lnTo>
                        <a:lnTo>
                          <a:pt x="165100" y="95250"/>
                        </a:lnTo>
                        <a:lnTo>
                          <a:pt x="162560" y="91440"/>
                        </a:lnTo>
                        <a:lnTo>
                          <a:pt x="161290" y="87630"/>
                        </a:lnTo>
                        <a:lnTo>
                          <a:pt x="154940" y="82550"/>
                        </a:lnTo>
                        <a:lnTo>
                          <a:pt x="148590" y="77470"/>
                        </a:lnTo>
                        <a:lnTo>
                          <a:pt x="143510" y="76200"/>
                        </a:lnTo>
                        <a:lnTo>
                          <a:pt x="135890" y="74930"/>
                        </a:lnTo>
                        <a:lnTo>
                          <a:pt x="130810" y="74930"/>
                        </a:lnTo>
                        <a:lnTo>
                          <a:pt x="127000" y="74930"/>
                        </a:lnTo>
                        <a:lnTo>
                          <a:pt x="120650" y="71120"/>
                        </a:lnTo>
                        <a:lnTo>
                          <a:pt x="113030" y="69850"/>
                        </a:lnTo>
                        <a:lnTo>
                          <a:pt x="107950" y="69850"/>
                        </a:lnTo>
                        <a:lnTo>
                          <a:pt x="102870" y="69850"/>
                        </a:lnTo>
                        <a:lnTo>
                          <a:pt x="95250" y="68580"/>
                        </a:lnTo>
                        <a:lnTo>
                          <a:pt x="86360" y="71120"/>
                        </a:lnTo>
                        <a:lnTo>
                          <a:pt x="78740" y="72390"/>
                        </a:lnTo>
                        <a:lnTo>
                          <a:pt x="73660" y="73660"/>
                        </a:lnTo>
                        <a:lnTo>
                          <a:pt x="63500" y="73660"/>
                        </a:lnTo>
                        <a:lnTo>
                          <a:pt x="57150" y="74930"/>
                        </a:lnTo>
                        <a:lnTo>
                          <a:pt x="54610" y="76200"/>
                        </a:lnTo>
                        <a:lnTo>
                          <a:pt x="50800" y="81280"/>
                        </a:lnTo>
                        <a:lnTo>
                          <a:pt x="49530" y="83820"/>
                        </a:lnTo>
                        <a:lnTo>
                          <a:pt x="50800" y="85090"/>
                        </a:lnTo>
                        <a:lnTo>
                          <a:pt x="53340" y="87630"/>
                        </a:lnTo>
                        <a:lnTo>
                          <a:pt x="55880" y="88900"/>
                        </a:lnTo>
                        <a:lnTo>
                          <a:pt x="62230" y="90170"/>
                        </a:lnTo>
                        <a:lnTo>
                          <a:pt x="67310" y="91440"/>
                        </a:lnTo>
                        <a:lnTo>
                          <a:pt x="74930" y="91440"/>
                        </a:lnTo>
                        <a:lnTo>
                          <a:pt x="96520" y="91440"/>
                        </a:lnTo>
                        <a:lnTo>
                          <a:pt x="130810" y="91440"/>
                        </a:lnTo>
                        <a:lnTo>
                          <a:pt x="138430" y="90170"/>
                        </a:lnTo>
                        <a:lnTo>
                          <a:pt x="146050" y="87630"/>
                        </a:lnTo>
                        <a:lnTo>
                          <a:pt x="153670" y="83820"/>
                        </a:lnTo>
                        <a:lnTo>
                          <a:pt x="162560" y="78740"/>
                        </a:lnTo>
                        <a:lnTo>
                          <a:pt x="163830" y="74930"/>
                        </a:lnTo>
                        <a:lnTo>
                          <a:pt x="165100" y="71120"/>
                        </a:lnTo>
                        <a:lnTo>
                          <a:pt x="166370" y="66040"/>
                        </a:lnTo>
                        <a:lnTo>
                          <a:pt x="165100" y="62230"/>
                        </a:lnTo>
                        <a:lnTo>
                          <a:pt x="161290" y="59690"/>
                        </a:lnTo>
                        <a:lnTo>
                          <a:pt x="153670" y="54610"/>
                        </a:lnTo>
                        <a:lnTo>
                          <a:pt x="146050" y="49530"/>
                        </a:lnTo>
                        <a:lnTo>
                          <a:pt x="138430" y="46990"/>
                        </a:lnTo>
                        <a:lnTo>
                          <a:pt x="130810" y="46990"/>
                        </a:lnTo>
                        <a:lnTo>
                          <a:pt x="123190" y="45720"/>
                        </a:lnTo>
                        <a:lnTo>
                          <a:pt x="113030" y="45720"/>
                        </a:lnTo>
                        <a:lnTo>
                          <a:pt x="95250" y="45720"/>
                        </a:lnTo>
                        <a:lnTo>
                          <a:pt x="86360" y="46990"/>
                        </a:lnTo>
                        <a:lnTo>
                          <a:pt x="67310" y="53340"/>
                        </a:lnTo>
                        <a:lnTo>
                          <a:pt x="60960" y="57150"/>
                        </a:lnTo>
                        <a:lnTo>
                          <a:pt x="54610" y="62230"/>
                        </a:lnTo>
                        <a:lnTo>
                          <a:pt x="46990" y="68580"/>
                        </a:lnTo>
                        <a:lnTo>
                          <a:pt x="45720" y="71120"/>
                        </a:lnTo>
                        <a:lnTo>
                          <a:pt x="44450" y="73660"/>
                        </a:lnTo>
                        <a:lnTo>
                          <a:pt x="45720" y="76200"/>
                        </a:lnTo>
                        <a:lnTo>
                          <a:pt x="49530" y="81280"/>
                        </a:lnTo>
                        <a:lnTo>
                          <a:pt x="52070" y="85090"/>
                        </a:lnTo>
                        <a:lnTo>
                          <a:pt x="55880" y="87630"/>
                        </a:lnTo>
                        <a:lnTo>
                          <a:pt x="62230" y="90170"/>
                        </a:lnTo>
                        <a:lnTo>
                          <a:pt x="68580" y="92710"/>
                        </a:lnTo>
                        <a:lnTo>
                          <a:pt x="73660" y="95250"/>
                        </a:lnTo>
                        <a:lnTo>
                          <a:pt x="78740" y="95250"/>
                        </a:lnTo>
                        <a:lnTo>
                          <a:pt x="82550" y="96520"/>
                        </a:lnTo>
                        <a:lnTo>
                          <a:pt x="88900" y="96520"/>
                        </a:lnTo>
                        <a:lnTo>
                          <a:pt x="95250" y="97790"/>
                        </a:lnTo>
                        <a:lnTo>
                          <a:pt x="113030" y="97790"/>
                        </a:lnTo>
                        <a:lnTo>
                          <a:pt x="144780" y="97790"/>
                        </a:lnTo>
                        <a:lnTo>
                          <a:pt x="149860" y="97790"/>
                        </a:lnTo>
                        <a:lnTo>
                          <a:pt x="154940" y="96520"/>
                        </a:lnTo>
                        <a:lnTo>
                          <a:pt x="162560" y="92710"/>
                        </a:lnTo>
                        <a:lnTo>
                          <a:pt x="167640" y="90170"/>
                        </a:lnTo>
                        <a:lnTo>
                          <a:pt x="173990" y="83820"/>
                        </a:lnTo>
                        <a:lnTo>
                          <a:pt x="177800" y="81280"/>
                        </a:lnTo>
                        <a:lnTo>
                          <a:pt x="179070" y="77470"/>
                        </a:lnTo>
                        <a:lnTo>
                          <a:pt x="180340" y="73660"/>
                        </a:lnTo>
                        <a:lnTo>
                          <a:pt x="180340" y="69850"/>
                        </a:lnTo>
                        <a:lnTo>
                          <a:pt x="177800" y="67310"/>
                        </a:lnTo>
                        <a:lnTo>
                          <a:pt x="176530" y="63500"/>
                        </a:lnTo>
                        <a:lnTo>
                          <a:pt x="172720" y="59690"/>
                        </a:lnTo>
                        <a:lnTo>
                          <a:pt x="166370" y="53340"/>
                        </a:lnTo>
                        <a:lnTo>
                          <a:pt x="162560" y="50800"/>
                        </a:lnTo>
                        <a:lnTo>
                          <a:pt x="156210" y="48260"/>
                        </a:lnTo>
                        <a:lnTo>
                          <a:pt x="148590" y="46990"/>
                        </a:lnTo>
                        <a:lnTo>
                          <a:pt x="140970" y="45720"/>
                        </a:lnTo>
                        <a:lnTo>
                          <a:pt x="130810" y="45720"/>
                        </a:lnTo>
                        <a:lnTo>
                          <a:pt x="106680" y="45720"/>
                        </a:lnTo>
                        <a:lnTo>
                          <a:pt x="100330" y="46990"/>
                        </a:lnTo>
                        <a:lnTo>
                          <a:pt x="95250" y="46990"/>
                        </a:lnTo>
                        <a:lnTo>
                          <a:pt x="90170" y="48260"/>
                        </a:lnTo>
                        <a:lnTo>
                          <a:pt x="85090" y="50800"/>
                        </a:lnTo>
                        <a:lnTo>
                          <a:pt x="77470" y="57150"/>
                        </a:lnTo>
                        <a:lnTo>
                          <a:pt x="74930" y="59690"/>
                        </a:lnTo>
                        <a:lnTo>
                          <a:pt x="74930" y="63500"/>
                        </a:lnTo>
                        <a:lnTo>
                          <a:pt x="74930" y="67310"/>
                        </a:lnTo>
                        <a:lnTo>
                          <a:pt x="76200" y="69850"/>
                        </a:lnTo>
                        <a:lnTo>
                          <a:pt x="77470" y="71120"/>
                        </a:lnTo>
                        <a:lnTo>
                          <a:pt x="81280" y="72390"/>
                        </a:lnTo>
                        <a:lnTo>
                          <a:pt x="86360" y="73660"/>
                        </a:lnTo>
                        <a:lnTo>
                          <a:pt x="92710" y="73660"/>
                        </a:lnTo>
                        <a:lnTo>
                          <a:pt x="106680" y="73660"/>
                        </a:lnTo>
                        <a:lnTo>
                          <a:pt x="116840" y="74930"/>
                        </a:lnTo>
                        <a:lnTo>
                          <a:pt x="121920" y="73660"/>
                        </a:lnTo>
                        <a:lnTo>
                          <a:pt x="129540" y="71120"/>
                        </a:lnTo>
                        <a:lnTo>
                          <a:pt x="138430" y="68580"/>
                        </a:lnTo>
                        <a:lnTo>
                          <a:pt x="146050" y="64770"/>
                        </a:lnTo>
                        <a:lnTo>
                          <a:pt x="153670" y="60960"/>
                        </a:lnTo>
                        <a:lnTo>
                          <a:pt x="157480" y="58420"/>
                        </a:lnTo>
                        <a:lnTo>
                          <a:pt x="162560" y="52070"/>
                        </a:lnTo>
                        <a:lnTo>
                          <a:pt x="165100" y="48260"/>
                        </a:lnTo>
                        <a:lnTo>
                          <a:pt x="168910" y="45720"/>
                        </a:lnTo>
                        <a:lnTo>
                          <a:pt x="172720" y="41910"/>
                        </a:lnTo>
                        <a:lnTo>
                          <a:pt x="173990" y="38100"/>
                        </a:lnTo>
                        <a:lnTo>
                          <a:pt x="173990" y="34290"/>
                        </a:lnTo>
                        <a:lnTo>
                          <a:pt x="173990" y="30480"/>
                        </a:lnTo>
                        <a:lnTo>
                          <a:pt x="172720" y="26670"/>
                        </a:lnTo>
                        <a:lnTo>
                          <a:pt x="170180" y="21590"/>
                        </a:lnTo>
                        <a:lnTo>
                          <a:pt x="166370" y="19050"/>
                        </a:lnTo>
                        <a:lnTo>
                          <a:pt x="162560" y="17780"/>
                        </a:lnTo>
                        <a:lnTo>
                          <a:pt x="156210" y="15240"/>
                        </a:lnTo>
                        <a:lnTo>
                          <a:pt x="151130" y="13970"/>
                        </a:lnTo>
                        <a:lnTo>
                          <a:pt x="146050" y="12700"/>
                        </a:lnTo>
                        <a:lnTo>
                          <a:pt x="142240" y="12700"/>
                        </a:lnTo>
                        <a:lnTo>
                          <a:pt x="135890" y="11430"/>
                        </a:lnTo>
                        <a:lnTo>
                          <a:pt x="129540" y="11430"/>
                        </a:lnTo>
                        <a:lnTo>
                          <a:pt x="123190" y="11430"/>
                        </a:lnTo>
                        <a:lnTo>
                          <a:pt x="115570" y="11430"/>
                        </a:lnTo>
                        <a:lnTo>
                          <a:pt x="109220" y="12700"/>
                        </a:lnTo>
                        <a:lnTo>
                          <a:pt x="101600" y="13970"/>
                        </a:lnTo>
                        <a:lnTo>
                          <a:pt x="95250" y="15240"/>
                        </a:lnTo>
                        <a:lnTo>
                          <a:pt x="90170" y="15240"/>
                        </a:lnTo>
                        <a:lnTo>
                          <a:pt x="85090" y="16510"/>
                        </a:lnTo>
                        <a:lnTo>
                          <a:pt x="81280" y="17780"/>
                        </a:lnTo>
                        <a:lnTo>
                          <a:pt x="77470" y="20320"/>
                        </a:lnTo>
                        <a:lnTo>
                          <a:pt x="74930" y="22860"/>
                        </a:lnTo>
                        <a:lnTo>
                          <a:pt x="73660" y="25400"/>
                        </a:lnTo>
                        <a:lnTo>
                          <a:pt x="73660" y="29210"/>
                        </a:lnTo>
                        <a:lnTo>
                          <a:pt x="73660" y="33020"/>
                        </a:lnTo>
                        <a:lnTo>
                          <a:pt x="74930" y="35560"/>
                        </a:lnTo>
                        <a:lnTo>
                          <a:pt x="80010" y="40640"/>
                        </a:lnTo>
                        <a:lnTo>
                          <a:pt x="85090" y="41910"/>
                        </a:lnTo>
                        <a:lnTo>
                          <a:pt x="90170" y="43180"/>
                        </a:lnTo>
                        <a:lnTo>
                          <a:pt x="96520" y="44450"/>
                        </a:lnTo>
                        <a:lnTo>
                          <a:pt x="104140" y="44450"/>
                        </a:lnTo>
                        <a:lnTo>
                          <a:pt x="110490" y="44450"/>
                        </a:lnTo>
                        <a:lnTo>
                          <a:pt x="129540" y="45720"/>
                        </a:lnTo>
                        <a:lnTo>
                          <a:pt x="153670" y="45720"/>
                        </a:lnTo>
                        <a:lnTo>
                          <a:pt x="158750" y="44450"/>
                        </a:lnTo>
                        <a:lnTo>
                          <a:pt x="162560" y="41910"/>
                        </a:lnTo>
                        <a:lnTo>
                          <a:pt x="168910" y="36830"/>
                        </a:lnTo>
                        <a:lnTo>
                          <a:pt x="173990" y="29210"/>
                        </a:lnTo>
                        <a:lnTo>
                          <a:pt x="175260" y="26670"/>
                        </a:lnTo>
                        <a:lnTo>
                          <a:pt x="175260" y="24130"/>
                        </a:lnTo>
                        <a:lnTo>
                          <a:pt x="173990" y="21590"/>
                        </a:lnTo>
                        <a:lnTo>
                          <a:pt x="172720" y="16510"/>
                        </a:lnTo>
                        <a:lnTo>
                          <a:pt x="170180" y="15240"/>
                        </a:lnTo>
                        <a:lnTo>
                          <a:pt x="163830" y="8890"/>
                        </a:lnTo>
                        <a:lnTo>
                          <a:pt x="158750" y="6350"/>
                        </a:lnTo>
                        <a:lnTo>
                          <a:pt x="153670" y="3810"/>
                        </a:lnTo>
                        <a:lnTo>
                          <a:pt x="147320" y="2540"/>
                        </a:lnTo>
                        <a:lnTo>
                          <a:pt x="140970" y="1270"/>
                        </a:lnTo>
                        <a:lnTo>
                          <a:pt x="134620" y="1270"/>
                        </a:lnTo>
                        <a:lnTo>
                          <a:pt x="128270" y="0"/>
                        </a:lnTo>
                        <a:lnTo>
                          <a:pt x="121920" y="0"/>
                        </a:lnTo>
                        <a:lnTo>
                          <a:pt x="116840" y="0"/>
                        </a:lnTo>
                        <a:lnTo>
                          <a:pt x="111760" y="1270"/>
                        </a:lnTo>
                        <a:lnTo>
                          <a:pt x="106680" y="2540"/>
                        </a:lnTo>
                        <a:lnTo>
                          <a:pt x="99060" y="6350"/>
                        </a:lnTo>
                        <a:lnTo>
                          <a:pt x="91440" y="8890"/>
                        </a:lnTo>
                        <a:lnTo>
                          <a:pt x="85090" y="12700"/>
                        </a:lnTo>
                        <a:lnTo>
                          <a:pt x="85090" y="15240"/>
                        </a:lnTo>
                        <a:lnTo>
                          <a:pt x="85090" y="19050"/>
                        </a:lnTo>
                        <a:lnTo>
                          <a:pt x="86360" y="25400"/>
                        </a:lnTo>
                        <a:lnTo>
                          <a:pt x="87630" y="29210"/>
                        </a:lnTo>
                        <a:lnTo>
                          <a:pt x="88900" y="33020"/>
                        </a:lnTo>
                        <a:lnTo>
                          <a:pt x="91440" y="35560"/>
                        </a:lnTo>
                        <a:lnTo>
                          <a:pt x="100330" y="40640"/>
                        </a:lnTo>
                        <a:lnTo>
                          <a:pt x="105410" y="41910"/>
                        </a:lnTo>
                        <a:lnTo>
                          <a:pt x="110490" y="43180"/>
                        </a:lnTo>
                        <a:lnTo>
                          <a:pt x="115570" y="44450"/>
                        </a:lnTo>
                        <a:lnTo>
                          <a:pt x="121920" y="44450"/>
                        </a:lnTo>
                        <a:lnTo>
                          <a:pt x="127000" y="44450"/>
                        </a:lnTo>
                        <a:lnTo>
                          <a:pt x="133350" y="45720"/>
                        </a:lnTo>
                        <a:lnTo>
                          <a:pt x="138430" y="44450"/>
                        </a:lnTo>
                        <a:lnTo>
                          <a:pt x="142240" y="43180"/>
                        </a:lnTo>
                        <a:lnTo>
                          <a:pt x="147320" y="41910"/>
                        </a:lnTo>
                        <a:lnTo>
                          <a:pt x="149860" y="40640"/>
                        </a:lnTo>
                        <a:lnTo>
                          <a:pt x="149860" y="38100"/>
                        </a:lnTo>
                        <a:lnTo>
                          <a:pt x="149860" y="34290"/>
                        </a:lnTo>
                        <a:lnTo>
                          <a:pt x="148590" y="31750"/>
                        </a:lnTo>
                        <a:lnTo>
                          <a:pt x="147320" y="27940"/>
                        </a:lnTo>
                        <a:lnTo>
                          <a:pt x="143510" y="24130"/>
                        </a:lnTo>
                        <a:lnTo>
                          <a:pt x="139700" y="21590"/>
                        </a:lnTo>
                        <a:lnTo>
                          <a:pt x="134620" y="20320"/>
                        </a:lnTo>
                        <a:lnTo>
                          <a:pt x="128270" y="19050"/>
                        </a:lnTo>
                        <a:lnTo>
                          <a:pt x="120650" y="17780"/>
                        </a:lnTo>
                        <a:lnTo>
                          <a:pt x="114300" y="17780"/>
                        </a:lnTo>
                        <a:lnTo>
                          <a:pt x="100330" y="17780"/>
                        </a:lnTo>
                        <a:lnTo>
                          <a:pt x="90170" y="16510"/>
                        </a:lnTo>
                        <a:lnTo>
                          <a:pt x="86360" y="17780"/>
                        </a:lnTo>
                        <a:lnTo>
                          <a:pt x="83820" y="20320"/>
                        </a:lnTo>
                        <a:lnTo>
                          <a:pt x="80010" y="22860"/>
                        </a:lnTo>
                        <a:lnTo>
                          <a:pt x="80010" y="25400"/>
                        </a:lnTo>
                        <a:lnTo>
                          <a:pt x="81280" y="27940"/>
                        </a:lnTo>
                        <a:lnTo>
                          <a:pt x="82550" y="29210"/>
                        </a:lnTo>
                        <a:lnTo>
                          <a:pt x="85090" y="31750"/>
                        </a:lnTo>
                        <a:lnTo>
                          <a:pt x="95250" y="34290"/>
                        </a:lnTo>
                        <a:lnTo>
                          <a:pt x="101600" y="36830"/>
                        </a:lnTo>
                        <a:lnTo>
                          <a:pt x="109220" y="38100"/>
                        </a:lnTo>
                        <a:lnTo>
                          <a:pt x="118110" y="39370"/>
                        </a:lnTo>
                        <a:lnTo>
                          <a:pt x="123190" y="39370"/>
                        </a:lnTo>
                        <a:lnTo>
                          <a:pt x="128270" y="39370"/>
                        </a:lnTo>
                        <a:lnTo>
                          <a:pt x="135890" y="41910"/>
                        </a:lnTo>
                        <a:lnTo>
                          <a:pt x="138430" y="43180"/>
                        </a:lnTo>
                        <a:lnTo>
                          <a:pt x="143510" y="44450"/>
                        </a:lnTo>
                        <a:lnTo>
                          <a:pt x="148590" y="44450"/>
                        </a:lnTo>
                        <a:lnTo>
                          <a:pt x="154940" y="44450"/>
                        </a:lnTo>
                        <a:lnTo>
                          <a:pt x="157480" y="44450"/>
                        </a:lnTo>
                        <a:lnTo>
                          <a:pt x="158750" y="43180"/>
                        </a:lnTo>
                        <a:lnTo>
                          <a:pt x="157480" y="41910"/>
                        </a:lnTo>
                        <a:lnTo>
                          <a:pt x="151130" y="39370"/>
                        </a:lnTo>
                        <a:lnTo>
                          <a:pt x="147320" y="38100"/>
                        </a:lnTo>
                        <a:lnTo>
                          <a:pt x="142240" y="35560"/>
                        </a:lnTo>
                        <a:lnTo>
                          <a:pt x="135890" y="34290"/>
                        </a:lnTo>
                        <a:lnTo>
                          <a:pt x="128270" y="31750"/>
                        </a:lnTo>
                        <a:lnTo>
                          <a:pt x="121920" y="30480"/>
                        </a:lnTo>
                        <a:lnTo>
                          <a:pt x="114300" y="30480"/>
                        </a:lnTo>
                        <a:lnTo>
                          <a:pt x="106680" y="29210"/>
                        </a:lnTo>
                        <a:lnTo>
                          <a:pt x="95250" y="29210"/>
                        </a:lnTo>
                        <a:lnTo>
                          <a:pt x="88900" y="27940"/>
                        </a:lnTo>
                        <a:lnTo>
                          <a:pt x="96520" y="27940"/>
                        </a:lnTo>
                        <a:lnTo>
                          <a:pt x="105410" y="27940"/>
                        </a:lnTo>
                        <a:lnTo>
                          <a:pt x="107950" y="26670"/>
                        </a:lnTo>
                        <a:lnTo>
                          <a:pt x="109220" y="25400"/>
                        </a:lnTo>
                        <a:lnTo>
                          <a:pt x="109220" y="21590"/>
                        </a:lnTo>
                        <a:lnTo>
                          <a:pt x="107950" y="20320"/>
                        </a:lnTo>
                        <a:lnTo>
                          <a:pt x="104140" y="19050"/>
                        </a:lnTo>
                        <a:lnTo>
                          <a:pt x="100330" y="17780"/>
                        </a:lnTo>
                        <a:lnTo>
                          <a:pt x="95250" y="17780"/>
                        </a:lnTo>
                        <a:lnTo>
                          <a:pt x="90170" y="17780"/>
                        </a:lnTo>
                        <a:lnTo>
                          <a:pt x="85090" y="17780"/>
                        </a:lnTo>
                        <a:lnTo>
                          <a:pt x="80010" y="17780"/>
                        </a:lnTo>
                        <a:lnTo>
                          <a:pt x="74930" y="19050"/>
                        </a:lnTo>
                        <a:lnTo>
                          <a:pt x="68580" y="20320"/>
                        </a:lnTo>
                        <a:lnTo>
                          <a:pt x="63500" y="20320"/>
                        </a:lnTo>
                        <a:lnTo>
                          <a:pt x="57150" y="21590"/>
                        </a:lnTo>
                        <a:lnTo>
                          <a:pt x="52070" y="21590"/>
                        </a:lnTo>
                        <a:lnTo>
                          <a:pt x="46990" y="22860"/>
                        </a:lnTo>
                        <a:lnTo>
                          <a:pt x="41910" y="24130"/>
                        </a:lnTo>
                        <a:lnTo>
                          <a:pt x="33020" y="26670"/>
                        </a:lnTo>
                        <a:lnTo>
                          <a:pt x="25400" y="30480"/>
                        </a:lnTo>
                        <a:lnTo>
                          <a:pt x="16510" y="35560"/>
                        </a:lnTo>
                        <a:lnTo>
                          <a:pt x="12700" y="39370"/>
                        </a:lnTo>
                        <a:lnTo>
                          <a:pt x="11430" y="43180"/>
                        </a:lnTo>
                        <a:lnTo>
                          <a:pt x="10160" y="45720"/>
                        </a:lnTo>
                        <a:lnTo>
                          <a:pt x="10160" y="49530"/>
                        </a:lnTo>
                        <a:lnTo>
                          <a:pt x="12700" y="52070"/>
                        </a:lnTo>
                        <a:lnTo>
                          <a:pt x="16510" y="54610"/>
                        </a:lnTo>
                        <a:lnTo>
                          <a:pt x="20320" y="54610"/>
                        </a:lnTo>
                        <a:lnTo>
                          <a:pt x="24130" y="54610"/>
                        </a:lnTo>
                        <a:lnTo>
                          <a:pt x="31750" y="53340"/>
                        </a:lnTo>
                        <a:lnTo>
                          <a:pt x="36830" y="52070"/>
                        </a:lnTo>
                        <a:lnTo>
                          <a:pt x="46990" y="49530"/>
                        </a:lnTo>
                        <a:lnTo>
                          <a:pt x="52070" y="48260"/>
                        </a:lnTo>
                        <a:lnTo>
                          <a:pt x="55880" y="46990"/>
                        </a:lnTo>
                        <a:lnTo>
                          <a:pt x="60960" y="46990"/>
                        </a:lnTo>
                        <a:lnTo>
                          <a:pt x="63500" y="44450"/>
                        </a:lnTo>
                        <a:lnTo>
                          <a:pt x="67310" y="43180"/>
                        </a:lnTo>
                        <a:lnTo>
                          <a:pt x="69850" y="39370"/>
                        </a:lnTo>
                        <a:lnTo>
                          <a:pt x="71120" y="36830"/>
                        </a:lnTo>
                        <a:lnTo>
                          <a:pt x="71120" y="33020"/>
                        </a:lnTo>
                        <a:lnTo>
                          <a:pt x="69850" y="29210"/>
                        </a:lnTo>
                        <a:lnTo>
                          <a:pt x="68580" y="26670"/>
                        </a:lnTo>
                        <a:lnTo>
                          <a:pt x="63500" y="21590"/>
                        </a:lnTo>
                        <a:lnTo>
                          <a:pt x="59690" y="20320"/>
                        </a:lnTo>
                        <a:lnTo>
                          <a:pt x="53340" y="17780"/>
                        </a:lnTo>
                        <a:lnTo>
                          <a:pt x="48260" y="17780"/>
                        </a:lnTo>
                        <a:lnTo>
                          <a:pt x="44450" y="17780"/>
                        </a:lnTo>
                        <a:lnTo>
                          <a:pt x="38100" y="16510"/>
                        </a:lnTo>
                        <a:lnTo>
                          <a:pt x="34290" y="17780"/>
                        </a:lnTo>
                        <a:lnTo>
                          <a:pt x="27940" y="20320"/>
                        </a:lnTo>
                        <a:lnTo>
                          <a:pt x="20320" y="22860"/>
                        </a:lnTo>
                        <a:lnTo>
                          <a:pt x="15240" y="25400"/>
                        </a:lnTo>
                        <a:lnTo>
                          <a:pt x="11430" y="26670"/>
                        </a:lnTo>
                        <a:lnTo>
                          <a:pt x="5080" y="33020"/>
                        </a:lnTo>
                        <a:lnTo>
                          <a:pt x="2540" y="39370"/>
                        </a:lnTo>
                        <a:lnTo>
                          <a:pt x="1270" y="40640"/>
                        </a:lnTo>
                        <a:lnTo>
                          <a:pt x="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3" name="Freeform 221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84250" y="6263640"/>
                    <a:ext cx="60961" cy="419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41911">
                        <a:moveTo>
                          <a:pt x="16510" y="41910"/>
                        </a:moveTo>
                        <a:lnTo>
                          <a:pt x="19050" y="41910"/>
                        </a:lnTo>
                        <a:lnTo>
                          <a:pt x="21590" y="40640"/>
                        </a:lnTo>
                        <a:lnTo>
                          <a:pt x="27940" y="38100"/>
                        </a:lnTo>
                        <a:lnTo>
                          <a:pt x="33020" y="35560"/>
                        </a:lnTo>
                        <a:lnTo>
                          <a:pt x="38100" y="33020"/>
                        </a:lnTo>
                        <a:lnTo>
                          <a:pt x="43180" y="31750"/>
                        </a:lnTo>
                        <a:lnTo>
                          <a:pt x="46990" y="29210"/>
                        </a:lnTo>
                        <a:lnTo>
                          <a:pt x="55880" y="25400"/>
                        </a:lnTo>
                        <a:lnTo>
                          <a:pt x="58420" y="22860"/>
                        </a:lnTo>
                        <a:lnTo>
                          <a:pt x="59690" y="19050"/>
                        </a:lnTo>
                        <a:lnTo>
                          <a:pt x="60960" y="13970"/>
                        </a:lnTo>
                        <a:lnTo>
                          <a:pt x="60960" y="10160"/>
                        </a:lnTo>
                        <a:lnTo>
                          <a:pt x="59690" y="7620"/>
                        </a:lnTo>
                        <a:lnTo>
                          <a:pt x="57150" y="3810"/>
                        </a:lnTo>
                        <a:lnTo>
                          <a:pt x="53340" y="2540"/>
                        </a:lnTo>
                        <a:lnTo>
                          <a:pt x="49530" y="1270"/>
                        </a:lnTo>
                        <a:lnTo>
                          <a:pt x="44450" y="0"/>
                        </a:lnTo>
                        <a:lnTo>
                          <a:pt x="39370" y="0"/>
                        </a:lnTo>
                        <a:lnTo>
                          <a:pt x="31750" y="0"/>
                        </a:lnTo>
                        <a:lnTo>
                          <a:pt x="26670" y="0"/>
                        </a:lnTo>
                        <a:lnTo>
                          <a:pt x="21590" y="1270"/>
                        </a:lnTo>
                        <a:lnTo>
                          <a:pt x="16510" y="2540"/>
                        </a:lnTo>
                        <a:lnTo>
                          <a:pt x="12700" y="3810"/>
                        </a:lnTo>
                        <a:lnTo>
                          <a:pt x="6350" y="10160"/>
                        </a:lnTo>
                        <a:lnTo>
                          <a:pt x="1270" y="16510"/>
                        </a:lnTo>
                        <a:lnTo>
                          <a:pt x="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4" name="Freeform 221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77900" y="6248400"/>
                    <a:ext cx="67311" cy="49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311" h="49531">
                        <a:moveTo>
                          <a:pt x="17780" y="49530"/>
                        </a:moveTo>
                        <a:lnTo>
                          <a:pt x="20320" y="48260"/>
                        </a:lnTo>
                        <a:lnTo>
                          <a:pt x="24130" y="45720"/>
                        </a:lnTo>
                        <a:lnTo>
                          <a:pt x="33020" y="44450"/>
                        </a:lnTo>
                        <a:lnTo>
                          <a:pt x="36830" y="43180"/>
                        </a:lnTo>
                        <a:lnTo>
                          <a:pt x="41910" y="36830"/>
                        </a:lnTo>
                        <a:lnTo>
                          <a:pt x="48260" y="30480"/>
                        </a:lnTo>
                        <a:lnTo>
                          <a:pt x="59690" y="19050"/>
                        </a:lnTo>
                        <a:lnTo>
                          <a:pt x="60960" y="16510"/>
                        </a:lnTo>
                        <a:lnTo>
                          <a:pt x="60960" y="12700"/>
                        </a:lnTo>
                        <a:lnTo>
                          <a:pt x="59690" y="8890"/>
                        </a:lnTo>
                        <a:lnTo>
                          <a:pt x="58420" y="6350"/>
                        </a:lnTo>
                        <a:lnTo>
                          <a:pt x="53340" y="1270"/>
                        </a:lnTo>
                        <a:lnTo>
                          <a:pt x="49530" y="0"/>
                        </a:lnTo>
                        <a:lnTo>
                          <a:pt x="48260" y="0"/>
                        </a:lnTo>
                        <a:lnTo>
                          <a:pt x="39370" y="3810"/>
                        </a:lnTo>
                        <a:lnTo>
                          <a:pt x="33020" y="6350"/>
                        </a:lnTo>
                        <a:lnTo>
                          <a:pt x="25400" y="10160"/>
                        </a:lnTo>
                        <a:lnTo>
                          <a:pt x="22860" y="12700"/>
                        </a:lnTo>
                        <a:lnTo>
                          <a:pt x="16510" y="19050"/>
                        </a:lnTo>
                        <a:lnTo>
                          <a:pt x="15240" y="22860"/>
                        </a:lnTo>
                        <a:lnTo>
                          <a:pt x="13970" y="27940"/>
                        </a:lnTo>
                        <a:lnTo>
                          <a:pt x="13970" y="33020"/>
                        </a:lnTo>
                        <a:lnTo>
                          <a:pt x="13970" y="36830"/>
                        </a:lnTo>
                        <a:lnTo>
                          <a:pt x="16510" y="3810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9530" y="26670"/>
                        </a:lnTo>
                        <a:lnTo>
                          <a:pt x="53340" y="24130"/>
                        </a:lnTo>
                        <a:lnTo>
                          <a:pt x="62230" y="19050"/>
                        </a:lnTo>
                        <a:lnTo>
                          <a:pt x="64770" y="16510"/>
                        </a:lnTo>
                        <a:lnTo>
                          <a:pt x="66040" y="12700"/>
                        </a:lnTo>
                        <a:lnTo>
                          <a:pt x="67310" y="8890"/>
                        </a:lnTo>
                        <a:lnTo>
                          <a:pt x="67310" y="6350"/>
                        </a:lnTo>
                        <a:lnTo>
                          <a:pt x="67310" y="3810"/>
                        </a:lnTo>
                        <a:lnTo>
                          <a:pt x="66040" y="1270"/>
                        </a:lnTo>
                        <a:lnTo>
                          <a:pt x="63500" y="0"/>
                        </a:lnTo>
                        <a:lnTo>
                          <a:pt x="55880" y="1270"/>
                        </a:lnTo>
                        <a:lnTo>
                          <a:pt x="52070" y="2540"/>
                        </a:lnTo>
                        <a:lnTo>
                          <a:pt x="43180" y="8890"/>
                        </a:lnTo>
                        <a:lnTo>
                          <a:pt x="35560" y="12700"/>
                        </a:lnTo>
                        <a:lnTo>
                          <a:pt x="27940" y="17780"/>
                        </a:lnTo>
                        <a:lnTo>
                          <a:pt x="20320" y="25400"/>
                        </a:lnTo>
                        <a:lnTo>
                          <a:pt x="17780" y="27940"/>
                        </a:lnTo>
                        <a:lnTo>
                          <a:pt x="15240" y="31750"/>
                        </a:lnTo>
                        <a:lnTo>
                          <a:pt x="13970" y="35560"/>
                        </a:lnTo>
                        <a:lnTo>
                          <a:pt x="15240" y="38100"/>
                        </a:lnTo>
                        <a:lnTo>
                          <a:pt x="16510" y="39370"/>
                        </a:lnTo>
                        <a:lnTo>
                          <a:pt x="19050" y="40640"/>
                        </a:lnTo>
                        <a:lnTo>
                          <a:pt x="21590" y="40640"/>
                        </a:lnTo>
                        <a:lnTo>
                          <a:pt x="27940" y="39370"/>
                        </a:lnTo>
                        <a:lnTo>
                          <a:pt x="34290" y="36830"/>
                        </a:lnTo>
                        <a:lnTo>
                          <a:pt x="41910" y="29210"/>
                        </a:lnTo>
                        <a:lnTo>
                          <a:pt x="50800" y="21590"/>
                        </a:lnTo>
                        <a:lnTo>
                          <a:pt x="53340" y="19050"/>
                        </a:lnTo>
                        <a:lnTo>
                          <a:pt x="54610" y="16510"/>
                        </a:lnTo>
                        <a:lnTo>
                          <a:pt x="53340" y="13970"/>
                        </a:lnTo>
                        <a:lnTo>
                          <a:pt x="50800" y="12700"/>
                        </a:lnTo>
                        <a:lnTo>
                          <a:pt x="48260" y="11430"/>
                        </a:lnTo>
                        <a:lnTo>
                          <a:pt x="41910" y="10160"/>
                        </a:lnTo>
                        <a:lnTo>
                          <a:pt x="38100" y="10160"/>
                        </a:lnTo>
                        <a:lnTo>
                          <a:pt x="33020" y="10160"/>
                        </a:lnTo>
                        <a:lnTo>
                          <a:pt x="27940" y="11430"/>
                        </a:lnTo>
                        <a:lnTo>
                          <a:pt x="22860" y="12700"/>
                        </a:lnTo>
                        <a:lnTo>
                          <a:pt x="15240" y="16510"/>
                        </a:lnTo>
                        <a:lnTo>
                          <a:pt x="6350" y="21590"/>
                        </a:lnTo>
                        <a:lnTo>
                          <a:pt x="0" y="279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5" name="Freeform 221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96950" y="6287770"/>
                    <a:ext cx="49531" cy="3302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9531" h="33021">
                        <a:moveTo>
                          <a:pt x="15240" y="33020"/>
                        </a:moveTo>
                        <a:lnTo>
                          <a:pt x="16510" y="33020"/>
                        </a:lnTo>
                        <a:lnTo>
                          <a:pt x="22860" y="30480"/>
                        </a:lnTo>
                        <a:lnTo>
                          <a:pt x="26670" y="29210"/>
                        </a:lnTo>
                        <a:lnTo>
                          <a:pt x="34290" y="24130"/>
                        </a:lnTo>
                        <a:lnTo>
                          <a:pt x="40640" y="17780"/>
                        </a:lnTo>
                        <a:lnTo>
                          <a:pt x="43180" y="15240"/>
                        </a:lnTo>
                        <a:lnTo>
                          <a:pt x="48260" y="7620"/>
                        </a:lnTo>
                        <a:lnTo>
                          <a:pt x="49530" y="2540"/>
                        </a:lnTo>
                        <a:lnTo>
                          <a:pt x="46990" y="1270"/>
                        </a:lnTo>
                        <a:lnTo>
                          <a:pt x="43180" y="0"/>
                        </a:lnTo>
                        <a:lnTo>
                          <a:pt x="38100" y="0"/>
                        </a:lnTo>
                        <a:lnTo>
                          <a:pt x="34290" y="0"/>
                        </a:lnTo>
                        <a:lnTo>
                          <a:pt x="30480" y="0"/>
                        </a:lnTo>
                        <a:lnTo>
                          <a:pt x="27940" y="1270"/>
                        </a:lnTo>
                        <a:lnTo>
                          <a:pt x="19050" y="2540"/>
                        </a:lnTo>
                        <a:lnTo>
                          <a:pt x="13970" y="2540"/>
                        </a:lnTo>
                        <a:lnTo>
                          <a:pt x="10160" y="5080"/>
                        </a:lnTo>
                        <a:lnTo>
                          <a:pt x="1270" y="10160"/>
                        </a:lnTo>
                        <a:lnTo>
                          <a:pt x="0" y="114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6" name="Freeform 221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12190" y="6314440"/>
                    <a:ext cx="3302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3021" h="16511">
                        <a:moveTo>
                          <a:pt x="8890" y="16510"/>
                        </a:moveTo>
                        <a:lnTo>
                          <a:pt x="11430" y="15240"/>
                        </a:lnTo>
                        <a:lnTo>
                          <a:pt x="20320" y="12700"/>
                        </a:lnTo>
                        <a:lnTo>
                          <a:pt x="27940" y="10160"/>
                        </a:lnTo>
                        <a:lnTo>
                          <a:pt x="30480" y="7620"/>
                        </a:lnTo>
                        <a:lnTo>
                          <a:pt x="31750" y="6350"/>
                        </a:lnTo>
                        <a:lnTo>
                          <a:pt x="33020" y="3810"/>
                        </a:lnTo>
                        <a:lnTo>
                          <a:pt x="33020" y="2540"/>
                        </a:lnTo>
                        <a:lnTo>
                          <a:pt x="31750" y="2540"/>
                        </a:lnTo>
                        <a:lnTo>
                          <a:pt x="25400" y="1270"/>
                        </a:lnTo>
                        <a:lnTo>
                          <a:pt x="21590" y="1270"/>
                        </a:lnTo>
                        <a:lnTo>
                          <a:pt x="16510" y="0"/>
                        </a:lnTo>
                        <a:lnTo>
                          <a:pt x="12700" y="1270"/>
                        </a:lnTo>
                        <a:lnTo>
                          <a:pt x="6350" y="3810"/>
                        </a:lnTo>
                        <a:lnTo>
                          <a:pt x="0" y="50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7" name="Freeform 221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13460" y="6320790"/>
                    <a:ext cx="26671" cy="266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6671" h="26671">
                        <a:moveTo>
                          <a:pt x="20320" y="26670"/>
                        </a:moveTo>
                        <a:lnTo>
                          <a:pt x="22860" y="22860"/>
                        </a:lnTo>
                        <a:lnTo>
                          <a:pt x="25400" y="19050"/>
                        </a:lnTo>
                        <a:lnTo>
                          <a:pt x="26670" y="15240"/>
                        </a:lnTo>
                        <a:lnTo>
                          <a:pt x="25400" y="11430"/>
                        </a:lnTo>
                        <a:lnTo>
                          <a:pt x="2413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8" name="Freeform 221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13460" y="6320790"/>
                    <a:ext cx="30481" cy="279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481" h="27941">
                        <a:moveTo>
                          <a:pt x="21590" y="27940"/>
                        </a:moveTo>
                        <a:lnTo>
                          <a:pt x="24130" y="26670"/>
                        </a:lnTo>
                        <a:lnTo>
                          <a:pt x="29210" y="21590"/>
                        </a:lnTo>
                        <a:lnTo>
                          <a:pt x="30480" y="19050"/>
                        </a:lnTo>
                        <a:lnTo>
                          <a:pt x="30480" y="15240"/>
                        </a:lnTo>
                        <a:lnTo>
                          <a:pt x="30480" y="12700"/>
                        </a:lnTo>
                        <a:lnTo>
                          <a:pt x="27940" y="8890"/>
                        </a:lnTo>
                        <a:lnTo>
                          <a:pt x="22860" y="5080"/>
                        </a:lnTo>
                        <a:lnTo>
                          <a:pt x="20320" y="2540"/>
                        </a:lnTo>
                        <a:lnTo>
                          <a:pt x="12700" y="1270"/>
                        </a:lnTo>
                        <a:lnTo>
                          <a:pt x="508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9" name="Freeform 221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13460" y="6320790"/>
                    <a:ext cx="19051" cy="215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1" h="21591">
                        <a:moveTo>
                          <a:pt x="15240" y="21590"/>
                        </a:moveTo>
                        <a:lnTo>
                          <a:pt x="17780" y="17780"/>
                        </a:lnTo>
                        <a:lnTo>
                          <a:pt x="19050" y="13970"/>
                        </a:lnTo>
                        <a:lnTo>
                          <a:pt x="19050" y="11430"/>
                        </a:lnTo>
                        <a:lnTo>
                          <a:pt x="19050" y="7620"/>
                        </a:lnTo>
                        <a:lnTo>
                          <a:pt x="16510" y="5080"/>
                        </a:lnTo>
                        <a:lnTo>
                          <a:pt x="13970" y="2540"/>
                        </a:lnTo>
                        <a:lnTo>
                          <a:pt x="7620" y="1270"/>
                        </a:lnTo>
                        <a:lnTo>
                          <a:pt x="1270" y="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0" name="Freeform 221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72820" y="6230620"/>
                    <a:ext cx="68581" cy="57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8581" h="57151">
                        <a:moveTo>
                          <a:pt x="0" y="38100"/>
                        </a:moveTo>
                        <a:lnTo>
                          <a:pt x="3810" y="34290"/>
                        </a:lnTo>
                        <a:lnTo>
                          <a:pt x="10160" y="26670"/>
                        </a:lnTo>
                        <a:lnTo>
                          <a:pt x="12700" y="24130"/>
                        </a:lnTo>
                        <a:lnTo>
                          <a:pt x="13970" y="20320"/>
                        </a:lnTo>
                        <a:lnTo>
                          <a:pt x="15240" y="16510"/>
                        </a:lnTo>
                        <a:lnTo>
                          <a:pt x="17780" y="12700"/>
                        </a:lnTo>
                        <a:lnTo>
                          <a:pt x="22860" y="7620"/>
                        </a:lnTo>
                        <a:lnTo>
                          <a:pt x="26670" y="6350"/>
                        </a:lnTo>
                        <a:lnTo>
                          <a:pt x="33020" y="5080"/>
                        </a:lnTo>
                        <a:lnTo>
                          <a:pt x="40640" y="3810"/>
                        </a:lnTo>
                        <a:lnTo>
                          <a:pt x="48260" y="2540"/>
                        </a:lnTo>
                        <a:lnTo>
                          <a:pt x="55880" y="0"/>
                        </a:lnTo>
                        <a:lnTo>
                          <a:pt x="59690" y="0"/>
                        </a:lnTo>
                        <a:lnTo>
                          <a:pt x="67310" y="1270"/>
                        </a:lnTo>
                        <a:lnTo>
                          <a:pt x="68580" y="1270"/>
                        </a:lnTo>
                        <a:lnTo>
                          <a:pt x="68580" y="2540"/>
                        </a:lnTo>
                        <a:lnTo>
                          <a:pt x="59690" y="2540"/>
                        </a:lnTo>
                        <a:lnTo>
                          <a:pt x="55880" y="2540"/>
                        </a:lnTo>
                        <a:lnTo>
                          <a:pt x="52070" y="3810"/>
                        </a:lnTo>
                        <a:lnTo>
                          <a:pt x="48260" y="6350"/>
                        </a:lnTo>
                        <a:lnTo>
                          <a:pt x="27940" y="26670"/>
                        </a:lnTo>
                        <a:lnTo>
                          <a:pt x="22860" y="33020"/>
                        </a:lnTo>
                        <a:lnTo>
                          <a:pt x="21590" y="36830"/>
                        </a:lnTo>
                        <a:lnTo>
                          <a:pt x="20320" y="40640"/>
                        </a:lnTo>
                        <a:lnTo>
                          <a:pt x="19050" y="44450"/>
                        </a:lnTo>
                        <a:lnTo>
                          <a:pt x="19050" y="48260"/>
                        </a:lnTo>
                        <a:lnTo>
                          <a:pt x="16510" y="53340"/>
                        </a:lnTo>
                        <a:lnTo>
                          <a:pt x="1397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1" name="Freeform 222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87120" y="6343650"/>
                    <a:ext cx="115571" cy="723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5571" h="72391">
                        <a:moveTo>
                          <a:pt x="0" y="63500"/>
                        </a:moveTo>
                        <a:lnTo>
                          <a:pt x="5080" y="64770"/>
                        </a:lnTo>
                        <a:lnTo>
                          <a:pt x="25400" y="72390"/>
                        </a:lnTo>
                        <a:lnTo>
                          <a:pt x="29210" y="72390"/>
                        </a:lnTo>
                        <a:lnTo>
                          <a:pt x="33020" y="72390"/>
                        </a:lnTo>
                        <a:lnTo>
                          <a:pt x="35560" y="71120"/>
                        </a:lnTo>
                        <a:lnTo>
                          <a:pt x="35560" y="69850"/>
                        </a:lnTo>
                        <a:lnTo>
                          <a:pt x="34290" y="68580"/>
                        </a:lnTo>
                        <a:lnTo>
                          <a:pt x="20320" y="62230"/>
                        </a:lnTo>
                        <a:lnTo>
                          <a:pt x="16510" y="60960"/>
                        </a:lnTo>
                        <a:lnTo>
                          <a:pt x="11430" y="59690"/>
                        </a:lnTo>
                        <a:lnTo>
                          <a:pt x="5080" y="58420"/>
                        </a:lnTo>
                        <a:lnTo>
                          <a:pt x="5080" y="58420"/>
                        </a:lnTo>
                        <a:lnTo>
                          <a:pt x="7620" y="58420"/>
                        </a:lnTo>
                        <a:lnTo>
                          <a:pt x="13970" y="59690"/>
                        </a:lnTo>
                        <a:lnTo>
                          <a:pt x="17780" y="60960"/>
                        </a:lnTo>
                        <a:lnTo>
                          <a:pt x="21590" y="62230"/>
                        </a:lnTo>
                        <a:lnTo>
                          <a:pt x="26670" y="62230"/>
                        </a:lnTo>
                        <a:lnTo>
                          <a:pt x="31750" y="63500"/>
                        </a:lnTo>
                        <a:lnTo>
                          <a:pt x="38100" y="63500"/>
                        </a:lnTo>
                        <a:lnTo>
                          <a:pt x="50800" y="63500"/>
                        </a:lnTo>
                        <a:lnTo>
                          <a:pt x="54610" y="63500"/>
                        </a:lnTo>
                        <a:lnTo>
                          <a:pt x="53340" y="62230"/>
                        </a:lnTo>
                        <a:lnTo>
                          <a:pt x="52070" y="60960"/>
                        </a:lnTo>
                        <a:lnTo>
                          <a:pt x="45720" y="59690"/>
                        </a:lnTo>
                        <a:lnTo>
                          <a:pt x="39370" y="58420"/>
                        </a:lnTo>
                        <a:lnTo>
                          <a:pt x="31750" y="54610"/>
                        </a:lnTo>
                        <a:lnTo>
                          <a:pt x="31750" y="54610"/>
                        </a:lnTo>
                        <a:lnTo>
                          <a:pt x="33020" y="53340"/>
                        </a:lnTo>
                        <a:lnTo>
                          <a:pt x="35560" y="53340"/>
                        </a:lnTo>
                        <a:lnTo>
                          <a:pt x="43180" y="54610"/>
                        </a:lnTo>
                        <a:lnTo>
                          <a:pt x="50800" y="55880"/>
                        </a:lnTo>
                        <a:lnTo>
                          <a:pt x="55880" y="57150"/>
                        </a:lnTo>
                        <a:lnTo>
                          <a:pt x="60960" y="57150"/>
                        </a:lnTo>
                        <a:lnTo>
                          <a:pt x="66040" y="57150"/>
                        </a:lnTo>
                        <a:lnTo>
                          <a:pt x="7366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3660" y="52070"/>
                        </a:lnTo>
                        <a:lnTo>
                          <a:pt x="71120" y="49530"/>
                        </a:lnTo>
                        <a:lnTo>
                          <a:pt x="68580" y="48260"/>
                        </a:lnTo>
                        <a:lnTo>
                          <a:pt x="62230" y="46990"/>
                        </a:lnTo>
                        <a:lnTo>
                          <a:pt x="52070" y="44450"/>
                        </a:lnTo>
                        <a:lnTo>
                          <a:pt x="46990" y="43180"/>
                        </a:lnTo>
                        <a:lnTo>
                          <a:pt x="39370" y="41910"/>
                        </a:lnTo>
                        <a:lnTo>
                          <a:pt x="38100" y="40640"/>
                        </a:lnTo>
                        <a:lnTo>
                          <a:pt x="46990" y="40640"/>
                        </a:lnTo>
                        <a:lnTo>
                          <a:pt x="58420" y="40640"/>
                        </a:lnTo>
                        <a:lnTo>
                          <a:pt x="63500" y="41910"/>
                        </a:lnTo>
                        <a:lnTo>
                          <a:pt x="69850" y="43180"/>
                        </a:lnTo>
                        <a:lnTo>
                          <a:pt x="74930" y="44450"/>
                        </a:lnTo>
                        <a:lnTo>
                          <a:pt x="78740" y="45720"/>
                        </a:lnTo>
                        <a:lnTo>
                          <a:pt x="83820" y="45720"/>
                        </a:lnTo>
                        <a:lnTo>
                          <a:pt x="86360" y="44450"/>
                        </a:lnTo>
                        <a:lnTo>
                          <a:pt x="86360" y="43180"/>
                        </a:lnTo>
                        <a:lnTo>
                          <a:pt x="85090" y="40640"/>
                        </a:lnTo>
                        <a:lnTo>
                          <a:pt x="82550" y="38100"/>
                        </a:lnTo>
                        <a:lnTo>
                          <a:pt x="73660" y="33020"/>
                        </a:lnTo>
                        <a:lnTo>
                          <a:pt x="68580" y="31750"/>
                        </a:lnTo>
                        <a:lnTo>
                          <a:pt x="63500" y="30480"/>
                        </a:lnTo>
                        <a:lnTo>
                          <a:pt x="58420" y="30480"/>
                        </a:lnTo>
                        <a:lnTo>
                          <a:pt x="53340" y="30480"/>
                        </a:lnTo>
                        <a:lnTo>
                          <a:pt x="49530" y="29210"/>
                        </a:lnTo>
                        <a:lnTo>
                          <a:pt x="44450" y="29210"/>
                        </a:lnTo>
                        <a:lnTo>
                          <a:pt x="52070" y="29210"/>
                        </a:lnTo>
                        <a:lnTo>
                          <a:pt x="93980" y="29210"/>
                        </a:lnTo>
                        <a:lnTo>
                          <a:pt x="93980" y="29210"/>
                        </a:lnTo>
                        <a:lnTo>
                          <a:pt x="85090" y="25400"/>
                        </a:lnTo>
                        <a:lnTo>
                          <a:pt x="77470" y="22860"/>
                        </a:lnTo>
                        <a:lnTo>
                          <a:pt x="73660" y="21590"/>
                        </a:lnTo>
                        <a:lnTo>
                          <a:pt x="68580" y="20320"/>
                        </a:lnTo>
                        <a:lnTo>
                          <a:pt x="63500" y="19050"/>
                        </a:lnTo>
                        <a:lnTo>
                          <a:pt x="57150" y="17780"/>
                        </a:lnTo>
                        <a:lnTo>
                          <a:pt x="57150" y="17780"/>
                        </a:lnTo>
                        <a:lnTo>
                          <a:pt x="63500" y="17780"/>
                        </a:lnTo>
                        <a:lnTo>
                          <a:pt x="73660" y="17780"/>
                        </a:lnTo>
                        <a:lnTo>
                          <a:pt x="83820" y="17780"/>
                        </a:lnTo>
                        <a:lnTo>
                          <a:pt x="87630" y="16510"/>
                        </a:lnTo>
                        <a:lnTo>
                          <a:pt x="93980" y="13970"/>
                        </a:lnTo>
                        <a:lnTo>
                          <a:pt x="95250" y="12700"/>
                        </a:lnTo>
                        <a:lnTo>
                          <a:pt x="93980" y="11430"/>
                        </a:lnTo>
                        <a:lnTo>
                          <a:pt x="92710" y="8890"/>
                        </a:lnTo>
                        <a:lnTo>
                          <a:pt x="85090" y="5080"/>
                        </a:lnTo>
                        <a:lnTo>
                          <a:pt x="80010" y="3810"/>
                        </a:lnTo>
                        <a:lnTo>
                          <a:pt x="78740" y="2540"/>
                        </a:lnTo>
                        <a:lnTo>
                          <a:pt x="78740" y="1270"/>
                        </a:lnTo>
                        <a:lnTo>
                          <a:pt x="80010" y="1270"/>
                        </a:lnTo>
                        <a:lnTo>
                          <a:pt x="82550" y="1270"/>
                        </a:lnTo>
                        <a:lnTo>
                          <a:pt x="87630" y="3810"/>
                        </a:lnTo>
                        <a:lnTo>
                          <a:pt x="90170" y="3810"/>
                        </a:lnTo>
                        <a:lnTo>
                          <a:pt x="92710" y="2540"/>
                        </a:lnTo>
                        <a:lnTo>
                          <a:pt x="95250" y="2540"/>
                        </a:lnTo>
                        <a:lnTo>
                          <a:pt x="95250" y="1270"/>
                        </a:lnTo>
                        <a:lnTo>
                          <a:pt x="93980" y="1270"/>
                        </a:lnTo>
                        <a:lnTo>
                          <a:pt x="88900" y="0"/>
                        </a:lnTo>
                        <a:lnTo>
                          <a:pt x="80010" y="0"/>
                        </a:lnTo>
                        <a:lnTo>
                          <a:pt x="67310" y="0"/>
                        </a:lnTo>
                        <a:lnTo>
                          <a:pt x="104140" y="0"/>
                        </a:lnTo>
                        <a:lnTo>
                          <a:pt x="90170" y="0"/>
                        </a:lnTo>
                        <a:lnTo>
                          <a:pt x="93980" y="0"/>
                        </a:lnTo>
                        <a:lnTo>
                          <a:pt x="96520" y="1270"/>
                        </a:lnTo>
                        <a:lnTo>
                          <a:pt x="101600" y="2540"/>
                        </a:lnTo>
                        <a:lnTo>
                          <a:pt x="109220" y="5080"/>
                        </a:lnTo>
                        <a:lnTo>
                          <a:pt x="114300" y="5080"/>
                        </a:lnTo>
                        <a:lnTo>
                          <a:pt x="115570" y="5080"/>
                        </a:lnTo>
                        <a:lnTo>
                          <a:pt x="115570" y="3810"/>
                        </a:lnTo>
                        <a:lnTo>
                          <a:pt x="114300" y="2540"/>
                        </a:lnTo>
                        <a:lnTo>
                          <a:pt x="111760" y="1270"/>
                        </a:lnTo>
                        <a:lnTo>
                          <a:pt x="106680" y="1270"/>
                        </a:lnTo>
                        <a:lnTo>
                          <a:pt x="97790" y="2540"/>
                        </a:lnTo>
                        <a:lnTo>
                          <a:pt x="92710" y="3810"/>
                        </a:lnTo>
                        <a:lnTo>
                          <a:pt x="90170" y="5080"/>
                        </a:lnTo>
                        <a:lnTo>
                          <a:pt x="90170" y="6350"/>
                        </a:lnTo>
                        <a:lnTo>
                          <a:pt x="95250" y="11430"/>
                        </a:lnTo>
                        <a:lnTo>
                          <a:pt x="96520" y="13970"/>
                        </a:lnTo>
                        <a:lnTo>
                          <a:pt x="99060" y="15240"/>
                        </a:lnTo>
                        <a:lnTo>
                          <a:pt x="107950" y="16510"/>
                        </a:lnTo>
                        <a:lnTo>
                          <a:pt x="109220" y="16510"/>
                        </a:lnTo>
                        <a:lnTo>
                          <a:pt x="105410" y="16510"/>
                        </a:lnTo>
                        <a:lnTo>
                          <a:pt x="97790" y="17780"/>
                        </a:lnTo>
                        <a:lnTo>
                          <a:pt x="91440" y="17780"/>
                        </a:lnTo>
                        <a:lnTo>
                          <a:pt x="97790" y="17780"/>
                        </a:lnTo>
                        <a:lnTo>
                          <a:pt x="104140" y="17780"/>
                        </a:lnTo>
                        <a:lnTo>
                          <a:pt x="111760" y="19050"/>
                        </a:lnTo>
                        <a:lnTo>
                          <a:pt x="111760" y="190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2" name="Freeform 222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63320" y="6301740"/>
                    <a:ext cx="66041" cy="609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6041" h="60961">
                        <a:moveTo>
                          <a:pt x="35560" y="60960"/>
                        </a:moveTo>
                        <a:lnTo>
                          <a:pt x="33020" y="59690"/>
                        </a:lnTo>
                        <a:lnTo>
                          <a:pt x="30480" y="59690"/>
                        </a:lnTo>
                        <a:lnTo>
                          <a:pt x="29210" y="59690"/>
                        </a:lnTo>
                        <a:lnTo>
                          <a:pt x="27940" y="58420"/>
                        </a:lnTo>
                        <a:lnTo>
                          <a:pt x="29210" y="55880"/>
                        </a:lnTo>
                        <a:lnTo>
                          <a:pt x="30480" y="54610"/>
                        </a:lnTo>
                        <a:lnTo>
                          <a:pt x="38100" y="49530"/>
                        </a:lnTo>
                        <a:lnTo>
                          <a:pt x="41910" y="45720"/>
                        </a:lnTo>
                        <a:lnTo>
                          <a:pt x="43180" y="44450"/>
                        </a:lnTo>
                        <a:lnTo>
                          <a:pt x="41910" y="41910"/>
                        </a:lnTo>
                        <a:lnTo>
                          <a:pt x="39370" y="40640"/>
                        </a:lnTo>
                        <a:lnTo>
                          <a:pt x="36830" y="39370"/>
                        </a:lnTo>
                        <a:lnTo>
                          <a:pt x="30480" y="36830"/>
                        </a:lnTo>
                        <a:lnTo>
                          <a:pt x="26670" y="36830"/>
                        </a:lnTo>
                        <a:lnTo>
                          <a:pt x="21590" y="36830"/>
                        </a:lnTo>
                        <a:lnTo>
                          <a:pt x="16510" y="36830"/>
                        </a:lnTo>
                        <a:lnTo>
                          <a:pt x="12700" y="36830"/>
                        </a:lnTo>
                        <a:lnTo>
                          <a:pt x="6350" y="39370"/>
                        </a:lnTo>
                        <a:lnTo>
                          <a:pt x="5080" y="41910"/>
                        </a:lnTo>
                        <a:lnTo>
                          <a:pt x="5080" y="44450"/>
                        </a:lnTo>
                        <a:lnTo>
                          <a:pt x="5080" y="46990"/>
                        </a:lnTo>
                        <a:lnTo>
                          <a:pt x="7620" y="49530"/>
                        </a:lnTo>
                        <a:lnTo>
                          <a:pt x="11430" y="50800"/>
                        </a:lnTo>
                        <a:lnTo>
                          <a:pt x="15240" y="52070"/>
                        </a:lnTo>
                        <a:lnTo>
                          <a:pt x="19050" y="52070"/>
                        </a:lnTo>
                        <a:lnTo>
                          <a:pt x="27940" y="49530"/>
                        </a:lnTo>
                        <a:lnTo>
                          <a:pt x="35560" y="46990"/>
                        </a:lnTo>
                        <a:lnTo>
                          <a:pt x="39370" y="45720"/>
                        </a:lnTo>
                        <a:lnTo>
                          <a:pt x="40640" y="43180"/>
                        </a:lnTo>
                        <a:lnTo>
                          <a:pt x="41910" y="40640"/>
                        </a:lnTo>
                        <a:lnTo>
                          <a:pt x="41910" y="36830"/>
                        </a:lnTo>
                        <a:lnTo>
                          <a:pt x="39370" y="34290"/>
                        </a:lnTo>
                        <a:lnTo>
                          <a:pt x="35560" y="33020"/>
                        </a:lnTo>
                        <a:lnTo>
                          <a:pt x="31750" y="31750"/>
                        </a:lnTo>
                        <a:lnTo>
                          <a:pt x="27940" y="31750"/>
                        </a:lnTo>
                        <a:lnTo>
                          <a:pt x="22860" y="31750"/>
                        </a:lnTo>
                        <a:lnTo>
                          <a:pt x="16510" y="30480"/>
                        </a:lnTo>
                        <a:lnTo>
                          <a:pt x="12700" y="31750"/>
                        </a:lnTo>
                        <a:lnTo>
                          <a:pt x="7620" y="31750"/>
                        </a:lnTo>
                        <a:lnTo>
                          <a:pt x="3810" y="33020"/>
                        </a:lnTo>
                        <a:lnTo>
                          <a:pt x="1270" y="35560"/>
                        </a:lnTo>
                        <a:lnTo>
                          <a:pt x="0" y="36830"/>
                        </a:lnTo>
                        <a:lnTo>
                          <a:pt x="0" y="38100"/>
                        </a:lnTo>
                        <a:lnTo>
                          <a:pt x="2540" y="39370"/>
                        </a:lnTo>
                        <a:lnTo>
                          <a:pt x="10160" y="40640"/>
                        </a:lnTo>
                        <a:lnTo>
                          <a:pt x="17780" y="41910"/>
                        </a:lnTo>
                        <a:lnTo>
                          <a:pt x="25400" y="41910"/>
                        </a:lnTo>
                        <a:lnTo>
                          <a:pt x="33020" y="41910"/>
                        </a:lnTo>
                        <a:lnTo>
                          <a:pt x="40640" y="40640"/>
                        </a:lnTo>
                        <a:lnTo>
                          <a:pt x="44450" y="39370"/>
                        </a:lnTo>
                        <a:lnTo>
                          <a:pt x="45720" y="36830"/>
                        </a:lnTo>
                        <a:lnTo>
                          <a:pt x="45720" y="34290"/>
                        </a:lnTo>
                        <a:lnTo>
                          <a:pt x="44450" y="30480"/>
                        </a:lnTo>
                        <a:lnTo>
                          <a:pt x="41910" y="27940"/>
                        </a:lnTo>
                        <a:lnTo>
                          <a:pt x="35560" y="22860"/>
                        </a:lnTo>
                        <a:lnTo>
                          <a:pt x="31750" y="21590"/>
                        </a:lnTo>
                        <a:lnTo>
                          <a:pt x="26670" y="20320"/>
                        </a:lnTo>
                        <a:lnTo>
                          <a:pt x="21590" y="20320"/>
                        </a:lnTo>
                        <a:lnTo>
                          <a:pt x="20320" y="20320"/>
                        </a:lnTo>
                        <a:lnTo>
                          <a:pt x="20320" y="21590"/>
                        </a:lnTo>
                        <a:lnTo>
                          <a:pt x="26670" y="26670"/>
                        </a:lnTo>
                        <a:lnTo>
                          <a:pt x="27940" y="27940"/>
                        </a:lnTo>
                        <a:lnTo>
                          <a:pt x="31750" y="26670"/>
                        </a:lnTo>
                        <a:lnTo>
                          <a:pt x="38100" y="25400"/>
                        </a:lnTo>
                        <a:lnTo>
                          <a:pt x="45720" y="25400"/>
                        </a:lnTo>
                        <a:lnTo>
                          <a:pt x="48260" y="24130"/>
                        </a:lnTo>
                        <a:lnTo>
                          <a:pt x="49530" y="22860"/>
                        </a:lnTo>
                        <a:lnTo>
                          <a:pt x="50800" y="21590"/>
                        </a:lnTo>
                        <a:lnTo>
                          <a:pt x="49530" y="20320"/>
                        </a:lnTo>
                        <a:lnTo>
                          <a:pt x="43180" y="19050"/>
                        </a:lnTo>
                        <a:lnTo>
                          <a:pt x="41910" y="19050"/>
                        </a:lnTo>
                        <a:lnTo>
                          <a:pt x="49530" y="17780"/>
                        </a:lnTo>
                        <a:lnTo>
                          <a:pt x="57150" y="15240"/>
                        </a:lnTo>
                        <a:lnTo>
                          <a:pt x="58420" y="13970"/>
                        </a:lnTo>
                        <a:lnTo>
                          <a:pt x="59690" y="11430"/>
                        </a:lnTo>
                        <a:lnTo>
                          <a:pt x="59690" y="762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2070" y="6350"/>
                        </a:lnTo>
                        <a:lnTo>
                          <a:pt x="49530" y="7620"/>
                        </a:lnTo>
                        <a:lnTo>
                          <a:pt x="45720" y="12700"/>
                        </a:lnTo>
                        <a:lnTo>
                          <a:pt x="45720" y="15240"/>
                        </a:lnTo>
                        <a:lnTo>
                          <a:pt x="46990" y="16510"/>
                        </a:lnTo>
                        <a:lnTo>
                          <a:pt x="48260" y="16510"/>
                        </a:lnTo>
                        <a:lnTo>
                          <a:pt x="50800" y="16510"/>
                        </a:lnTo>
                        <a:lnTo>
                          <a:pt x="57150" y="15240"/>
                        </a:lnTo>
                        <a:lnTo>
                          <a:pt x="59690" y="12700"/>
                        </a:lnTo>
                        <a:lnTo>
                          <a:pt x="59690" y="10160"/>
                        </a:lnTo>
                        <a:lnTo>
                          <a:pt x="59690" y="7620"/>
                        </a:lnTo>
                        <a:lnTo>
                          <a:pt x="58420" y="6350"/>
                        </a:lnTo>
                        <a:lnTo>
                          <a:pt x="57150" y="6350"/>
                        </a:lnTo>
                        <a:lnTo>
                          <a:pt x="55880" y="6350"/>
                        </a:lnTo>
                        <a:lnTo>
                          <a:pt x="54610" y="7620"/>
                        </a:lnTo>
                        <a:lnTo>
                          <a:pt x="50800" y="12700"/>
                        </a:lnTo>
                        <a:lnTo>
                          <a:pt x="49530" y="13970"/>
                        </a:lnTo>
                        <a:lnTo>
                          <a:pt x="50800" y="13970"/>
                        </a:lnTo>
                        <a:lnTo>
                          <a:pt x="58420" y="10160"/>
                        </a:lnTo>
                        <a:lnTo>
                          <a:pt x="60960" y="7620"/>
                        </a:lnTo>
                        <a:lnTo>
                          <a:pt x="66040" y="2540"/>
                        </a:lnTo>
                        <a:lnTo>
                          <a:pt x="64770" y="0"/>
                        </a:lnTo>
                        <a:lnTo>
                          <a:pt x="63500" y="0"/>
                        </a:lnTo>
                        <a:lnTo>
                          <a:pt x="59690" y="0"/>
                        </a:lnTo>
                        <a:lnTo>
                          <a:pt x="58420" y="2540"/>
                        </a:lnTo>
                        <a:lnTo>
                          <a:pt x="57150" y="5080"/>
                        </a:lnTo>
                        <a:lnTo>
                          <a:pt x="58420" y="7620"/>
                        </a:lnTo>
                        <a:lnTo>
                          <a:pt x="58420" y="10160"/>
                        </a:lnTo>
                        <a:lnTo>
                          <a:pt x="5969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3" name="Freeform 222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88720" y="6377940"/>
                    <a:ext cx="254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5081">
                        <a:moveTo>
                          <a:pt x="0" y="5080"/>
                        </a:moveTo>
                        <a:lnTo>
                          <a:pt x="0" y="3810"/>
                        </a:lnTo>
                        <a:lnTo>
                          <a:pt x="0" y="2540"/>
                        </a:lnTo>
                        <a:lnTo>
                          <a:pt x="25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4" name="Freeform 222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6810" y="6391910"/>
                    <a:ext cx="3556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5561" h="34291">
                        <a:moveTo>
                          <a:pt x="35560" y="5080"/>
                        </a:moveTo>
                        <a:lnTo>
                          <a:pt x="31750" y="7620"/>
                        </a:lnTo>
                        <a:lnTo>
                          <a:pt x="24130" y="13970"/>
                        </a:lnTo>
                        <a:lnTo>
                          <a:pt x="16510" y="22860"/>
                        </a:lnTo>
                        <a:lnTo>
                          <a:pt x="13970" y="22860"/>
                        </a:lnTo>
                        <a:lnTo>
                          <a:pt x="11430" y="21590"/>
                        </a:lnTo>
                        <a:lnTo>
                          <a:pt x="10160" y="19050"/>
                        </a:lnTo>
                        <a:lnTo>
                          <a:pt x="8890" y="17780"/>
                        </a:lnTo>
                        <a:lnTo>
                          <a:pt x="8890" y="15240"/>
                        </a:lnTo>
                        <a:lnTo>
                          <a:pt x="10160" y="13970"/>
                        </a:lnTo>
                        <a:lnTo>
                          <a:pt x="13970" y="7620"/>
                        </a:lnTo>
                        <a:lnTo>
                          <a:pt x="16510" y="5080"/>
                        </a:lnTo>
                        <a:lnTo>
                          <a:pt x="20320" y="2540"/>
                        </a:lnTo>
                        <a:lnTo>
                          <a:pt x="25400" y="1270"/>
                        </a:lnTo>
                        <a:lnTo>
                          <a:pt x="30480" y="0"/>
                        </a:lnTo>
                        <a:lnTo>
                          <a:pt x="33020" y="1270"/>
                        </a:lnTo>
                        <a:lnTo>
                          <a:pt x="34290" y="2540"/>
                        </a:lnTo>
                        <a:lnTo>
                          <a:pt x="34290" y="5080"/>
                        </a:lnTo>
                        <a:lnTo>
                          <a:pt x="33020" y="6350"/>
                        </a:lnTo>
                        <a:lnTo>
                          <a:pt x="30480" y="7620"/>
                        </a:lnTo>
                        <a:lnTo>
                          <a:pt x="27940" y="8890"/>
                        </a:lnTo>
                        <a:lnTo>
                          <a:pt x="21590" y="12700"/>
                        </a:lnTo>
                        <a:lnTo>
                          <a:pt x="15240" y="19050"/>
                        </a:lnTo>
                        <a:lnTo>
                          <a:pt x="12700" y="21590"/>
                        </a:lnTo>
                        <a:lnTo>
                          <a:pt x="10160" y="25400"/>
                        </a:lnTo>
                        <a:lnTo>
                          <a:pt x="3810" y="31750"/>
                        </a:lnTo>
                        <a:lnTo>
                          <a:pt x="1270" y="34290"/>
                        </a:lnTo>
                        <a:lnTo>
                          <a:pt x="0" y="34290"/>
                        </a:lnTo>
                        <a:lnTo>
                          <a:pt x="2540" y="34290"/>
                        </a:lnTo>
                        <a:lnTo>
                          <a:pt x="5080" y="34290"/>
                        </a:lnTo>
                        <a:lnTo>
                          <a:pt x="10160" y="31750"/>
                        </a:lnTo>
                        <a:lnTo>
                          <a:pt x="16510" y="27940"/>
                        </a:lnTo>
                        <a:lnTo>
                          <a:pt x="20320" y="26670"/>
                        </a:lnTo>
                        <a:lnTo>
                          <a:pt x="25400" y="25400"/>
                        </a:lnTo>
                        <a:lnTo>
                          <a:pt x="25400" y="254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5" name="Freeform 222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63320" y="6417310"/>
                    <a:ext cx="8891" cy="88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891" h="8891">
                        <a:moveTo>
                          <a:pt x="0" y="8890"/>
                        </a:moveTo>
                        <a:lnTo>
                          <a:pt x="5080" y="2540"/>
                        </a:lnTo>
                        <a:lnTo>
                          <a:pt x="889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6" name="Freeform 222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8870" y="6443980"/>
                    <a:ext cx="254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41" h="1">
                        <a:moveTo>
                          <a:pt x="254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7" name="Freeform 222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7600" y="644144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0" y="0"/>
                        </a:moveTo>
                        <a:lnTo>
                          <a:pt x="2540" y="0"/>
                        </a:lnTo>
                        <a:lnTo>
                          <a:pt x="635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8" name="Freeform 222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7600" y="6442710"/>
                    <a:ext cx="635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1">
                        <a:moveTo>
                          <a:pt x="6350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9" name="Freeform 222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2520" y="6436360"/>
                    <a:ext cx="16511" cy="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511" h="1">
                        <a:moveTo>
                          <a:pt x="0" y="0"/>
                        </a:moveTo>
                        <a:lnTo>
                          <a:pt x="1651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0" name="Freeform 222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16660" y="6309360"/>
                    <a:ext cx="635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351" h="6351">
                        <a:moveTo>
                          <a:pt x="0" y="0"/>
                        </a:moveTo>
                        <a:lnTo>
                          <a:pt x="635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1" name="Freeform 223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66470" y="6257290"/>
                    <a:ext cx="128271" cy="342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8271" h="34291">
                        <a:moveTo>
                          <a:pt x="128270" y="34290"/>
                        </a:moveTo>
                        <a:lnTo>
                          <a:pt x="121920" y="31750"/>
                        </a:lnTo>
                        <a:lnTo>
                          <a:pt x="119380" y="29210"/>
                        </a:lnTo>
                        <a:lnTo>
                          <a:pt x="116840" y="27940"/>
                        </a:lnTo>
                        <a:lnTo>
                          <a:pt x="114300" y="26670"/>
                        </a:lnTo>
                        <a:lnTo>
                          <a:pt x="111760" y="24130"/>
                        </a:lnTo>
                        <a:lnTo>
                          <a:pt x="109220" y="22860"/>
                        </a:lnTo>
                        <a:lnTo>
                          <a:pt x="105410" y="20320"/>
                        </a:lnTo>
                        <a:lnTo>
                          <a:pt x="99060" y="16510"/>
                        </a:lnTo>
                        <a:lnTo>
                          <a:pt x="95250" y="15240"/>
                        </a:lnTo>
                        <a:lnTo>
                          <a:pt x="91440" y="12700"/>
                        </a:lnTo>
                        <a:lnTo>
                          <a:pt x="88900" y="11430"/>
                        </a:lnTo>
                        <a:lnTo>
                          <a:pt x="86360" y="8890"/>
                        </a:lnTo>
                        <a:lnTo>
                          <a:pt x="83820" y="7620"/>
                        </a:lnTo>
                        <a:lnTo>
                          <a:pt x="80010" y="7620"/>
                        </a:lnTo>
                        <a:lnTo>
                          <a:pt x="76200" y="6350"/>
                        </a:lnTo>
                        <a:lnTo>
                          <a:pt x="72390" y="6350"/>
                        </a:lnTo>
                        <a:lnTo>
                          <a:pt x="67310" y="6350"/>
                        </a:lnTo>
                        <a:lnTo>
                          <a:pt x="58420" y="5080"/>
                        </a:lnTo>
                        <a:lnTo>
                          <a:pt x="39370" y="5080"/>
                        </a:lnTo>
                        <a:lnTo>
                          <a:pt x="34290" y="5080"/>
                        </a:lnTo>
                        <a:lnTo>
                          <a:pt x="30480" y="5080"/>
                        </a:lnTo>
                        <a:lnTo>
                          <a:pt x="26670" y="3810"/>
                        </a:lnTo>
                        <a:lnTo>
                          <a:pt x="24130" y="2540"/>
                        </a:lnTo>
                        <a:lnTo>
                          <a:pt x="20320" y="1270"/>
                        </a:lnTo>
                        <a:lnTo>
                          <a:pt x="15240" y="1270"/>
                        </a:lnTo>
                        <a:lnTo>
                          <a:pt x="10160" y="0"/>
                        </a:lnTo>
                        <a:lnTo>
                          <a:pt x="6350" y="1270"/>
                        </a:lnTo>
                        <a:lnTo>
                          <a:pt x="2540" y="1270"/>
                        </a:lnTo>
                        <a:lnTo>
                          <a:pt x="0" y="2540"/>
                        </a:lnTo>
                        <a:lnTo>
                          <a:pt x="0" y="38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2" name="Freeform 223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58850" y="6234430"/>
                    <a:ext cx="40641" cy="228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861">
                        <a:moveTo>
                          <a:pt x="0" y="20320"/>
                        </a:moveTo>
                        <a:lnTo>
                          <a:pt x="2540" y="15240"/>
                        </a:lnTo>
                        <a:lnTo>
                          <a:pt x="5080" y="11430"/>
                        </a:lnTo>
                        <a:lnTo>
                          <a:pt x="7620" y="8890"/>
                        </a:lnTo>
                        <a:lnTo>
                          <a:pt x="11430" y="7620"/>
                        </a:lnTo>
                        <a:lnTo>
                          <a:pt x="16510" y="6350"/>
                        </a:lnTo>
                        <a:lnTo>
                          <a:pt x="20320" y="5080"/>
                        </a:lnTo>
                        <a:lnTo>
                          <a:pt x="22860" y="3810"/>
                        </a:lnTo>
                        <a:lnTo>
                          <a:pt x="25400" y="2540"/>
                        </a:lnTo>
                        <a:lnTo>
                          <a:pt x="29210" y="1270"/>
                        </a:lnTo>
                        <a:lnTo>
                          <a:pt x="34290" y="1270"/>
                        </a:lnTo>
                        <a:lnTo>
                          <a:pt x="39370" y="0"/>
                        </a:lnTo>
                        <a:lnTo>
                          <a:pt x="40640" y="0"/>
                        </a:lnTo>
                        <a:lnTo>
                          <a:pt x="39370" y="0"/>
                        </a:lnTo>
                        <a:lnTo>
                          <a:pt x="36830" y="0"/>
                        </a:lnTo>
                        <a:lnTo>
                          <a:pt x="34290" y="0"/>
                        </a:lnTo>
                        <a:lnTo>
                          <a:pt x="31750" y="1270"/>
                        </a:lnTo>
                        <a:lnTo>
                          <a:pt x="29210" y="2540"/>
                        </a:lnTo>
                        <a:lnTo>
                          <a:pt x="26670" y="3810"/>
                        </a:lnTo>
                        <a:lnTo>
                          <a:pt x="20320" y="7620"/>
                        </a:lnTo>
                        <a:lnTo>
                          <a:pt x="10160" y="12700"/>
                        </a:lnTo>
                        <a:lnTo>
                          <a:pt x="7620" y="15240"/>
                        </a:lnTo>
                        <a:lnTo>
                          <a:pt x="5080" y="17780"/>
                        </a:lnTo>
                        <a:lnTo>
                          <a:pt x="3810" y="21590"/>
                        </a:lnTo>
                        <a:lnTo>
                          <a:pt x="3810" y="228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3" name="Freeform 223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76960" y="6262370"/>
                    <a:ext cx="40641" cy="6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6351">
                        <a:moveTo>
                          <a:pt x="0" y="6350"/>
                        </a:moveTo>
                        <a:lnTo>
                          <a:pt x="6350" y="2540"/>
                        </a:lnTo>
                        <a:lnTo>
                          <a:pt x="10160" y="2540"/>
                        </a:lnTo>
                        <a:lnTo>
                          <a:pt x="13970" y="1270"/>
                        </a:lnTo>
                        <a:lnTo>
                          <a:pt x="22860" y="1270"/>
                        </a:lnTo>
                        <a:lnTo>
                          <a:pt x="26670" y="0"/>
                        </a:lnTo>
                        <a:lnTo>
                          <a:pt x="4064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4" name="Freeform 223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83310" y="6239510"/>
                    <a:ext cx="86361" cy="50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6361" h="5081">
                        <a:moveTo>
                          <a:pt x="0" y="5080"/>
                        </a:moveTo>
                        <a:lnTo>
                          <a:pt x="20320" y="5080"/>
                        </a:lnTo>
                        <a:lnTo>
                          <a:pt x="24130" y="5080"/>
                        </a:lnTo>
                        <a:lnTo>
                          <a:pt x="27940" y="3810"/>
                        </a:lnTo>
                        <a:lnTo>
                          <a:pt x="31750" y="2540"/>
                        </a:lnTo>
                        <a:lnTo>
                          <a:pt x="35560" y="1270"/>
                        </a:lnTo>
                        <a:lnTo>
                          <a:pt x="39370" y="1270"/>
                        </a:lnTo>
                        <a:lnTo>
                          <a:pt x="44450" y="1270"/>
                        </a:lnTo>
                        <a:lnTo>
                          <a:pt x="48260" y="0"/>
                        </a:lnTo>
                        <a:lnTo>
                          <a:pt x="58420" y="0"/>
                        </a:lnTo>
                        <a:lnTo>
                          <a:pt x="863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5" name="Freeform 223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11250" y="6221730"/>
                    <a:ext cx="132081" cy="647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32081" h="64771">
                        <a:moveTo>
                          <a:pt x="0" y="0"/>
                        </a:moveTo>
                        <a:lnTo>
                          <a:pt x="6350" y="3810"/>
                        </a:lnTo>
                        <a:lnTo>
                          <a:pt x="10160" y="3810"/>
                        </a:lnTo>
                        <a:lnTo>
                          <a:pt x="12700" y="5080"/>
                        </a:lnTo>
                        <a:lnTo>
                          <a:pt x="16510" y="5080"/>
                        </a:lnTo>
                        <a:lnTo>
                          <a:pt x="20320" y="5080"/>
                        </a:lnTo>
                        <a:lnTo>
                          <a:pt x="25400" y="6350"/>
                        </a:lnTo>
                        <a:lnTo>
                          <a:pt x="39370" y="6350"/>
                        </a:lnTo>
                        <a:lnTo>
                          <a:pt x="44450" y="6350"/>
                        </a:lnTo>
                        <a:lnTo>
                          <a:pt x="48260" y="6350"/>
                        </a:lnTo>
                        <a:lnTo>
                          <a:pt x="52070" y="7620"/>
                        </a:lnTo>
                        <a:lnTo>
                          <a:pt x="55880" y="8890"/>
                        </a:lnTo>
                        <a:lnTo>
                          <a:pt x="59690" y="10160"/>
                        </a:lnTo>
                        <a:lnTo>
                          <a:pt x="64770" y="10160"/>
                        </a:lnTo>
                        <a:lnTo>
                          <a:pt x="68580" y="11430"/>
                        </a:lnTo>
                        <a:lnTo>
                          <a:pt x="72390" y="11430"/>
                        </a:lnTo>
                        <a:lnTo>
                          <a:pt x="76200" y="11430"/>
                        </a:lnTo>
                        <a:lnTo>
                          <a:pt x="80010" y="11430"/>
                        </a:lnTo>
                        <a:lnTo>
                          <a:pt x="83820" y="12700"/>
                        </a:lnTo>
                        <a:lnTo>
                          <a:pt x="87630" y="13970"/>
                        </a:lnTo>
                        <a:lnTo>
                          <a:pt x="91440" y="15240"/>
                        </a:lnTo>
                        <a:lnTo>
                          <a:pt x="93980" y="16510"/>
                        </a:lnTo>
                        <a:lnTo>
                          <a:pt x="97790" y="17780"/>
                        </a:lnTo>
                        <a:lnTo>
                          <a:pt x="100330" y="20320"/>
                        </a:lnTo>
                        <a:lnTo>
                          <a:pt x="102870" y="21590"/>
                        </a:lnTo>
                        <a:lnTo>
                          <a:pt x="105410" y="24130"/>
                        </a:lnTo>
                        <a:lnTo>
                          <a:pt x="109220" y="25400"/>
                        </a:lnTo>
                        <a:lnTo>
                          <a:pt x="113030" y="27940"/>
                        </a:lnTo>
                        <a:lnTo>
                          <a:pt x="115570" y="30480"/>
                        </a:lnTo>
                        <a:lnTo>
                          <a:pt x="116840" y="34290"/>
                        </a:lnTo>
                        <a:lnTo>
                          <a:pt x="121920" y="39370"/>
                        </a:lnTo>
                        <a:lnTo>
                          <a:pt x="125730" y="44450"/>
                        </a:lnTo>
                        <a:lnTo>
                          <a:pt x="128270" y="48260"/>
                        </a:lnTo>
                        <a:lnTo>
                          <a:pt x="129540" y="50800"/>
                        </a:lnTo>
                        <a:lnTo>
                          <a:pt x="130810" y="54610"/>
                        </a:lnTo>
                        <a:lnTo>
                          <a:pt x="132080" y="58420"/>
                        </a:lnTo>
                        <a:lnTo>
                          <a:pt x="132080" y="62230"/>
                        </a:lnTo>
                        <a:lnTo>
                          <a:pt x="132080" y="647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6" name="Freeform 223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77290" y="6236970"/>
                    <a:ext cx="6096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0961" h="81281">
                        <a:moveTo>
                          <a:pt x="44450" y="81280"/>
                        </a:moveTo>
                        <a:lnTo>
                          <a:pt x="44450" y="80010"/>
                        </a:lnTo>
                        <a:lnTo>
                          <a:pt x="43180" y="76200"/>
                        </a:lnTo>
                        <a:lnTo>
                          <a:pt x="43180" y="72390"/>
                        </a:lnTo>
                        <a:lnTo>
                          <a:pt x="41910" y="68580"/>
                        </a:lnTo>
                        <a:lnTo>
                          <a:pt x="40640" y="64770"/>
                        </a:lnTo>
                        <a:lnTo>
                          <a:pt x="39370" y="60960"/>
                        </a:lnTo>
                        <a:lnTo>
                          <a:pt x="39370" y="57150"/>
                        </a:lnTo>
                        <a:lnTo>
                          <a:pt x="39370" y="52070"/>
                        </a:lnTo>
                        <a:lnTo>
                          <a:pt x="39370" y="48260"/>
                        </a:lnTo>
                        <a:lnTo>
                          <a:pt x="39370" y="44450"/>
                        </a:lnTo>
                        <a:lnTo>
                          <a:pt x="38100" y="41910"/>
                        </a:lnTo>
                        <a:lnTo>
                          <a:pt x="35560" y="39370"/>
                        </a:lnTo>
                        <a:lnTo>
                          <a:pt x="33020" y="36830"/>
                        </a:lnTo>
                        <a:lnTo>
                          <a:pt x="29210" y="34290"/>
                        </a:lnTo>
                        <a:lnTo>
                          <a:pt x="26670" y="31750"/>
                        </a:lnTo>
                        <a:lnTo>
                          <a:pt x="22860" y="29210"/>
                        </a:lnTo>
                        <a:lnTo>
                          <a:pt x="19050" y="27940"/>
                        </a:lnTo>
                        <a:lnTo>
                          <a:pt x="16510" y="27940"/>
                        </a:lnTo>
                        <a:lnTo>
                          <a:pt x="13970" y="26670"/>
                        </a:lnTo>
                        <a:lnTo>
                          <a:pt x="11430" y="26670"/>
                        </a:lnTo>
                        <a:lnTo>
                          <a:pt x="6350" y="26670"/>
                        </a:lnTo>
                        <a:lnTo>
                          <a:pt x="2540" y="25400"/>
                        </a:lnTo>
                        <a:lnTo>
                          <a:pt x="0" y="25400"/>
                        </a:lnTo>
                        <a:lnTo>
                          <a:pt x="0" y="24130"/>
                        </a:lnTo>
                        <a:lnTo>
                          <a:pt x="2540" y="21590"/>
                        </a:lnTo>
                        <a:lnTo>
                          <a:pt x="6350" y="17780"/>
                        </a:lnTo>
                        <a:lnTo>
                          <a:pt x="10160" y="12700"/>
                        </a:lnTo>
                        <a:lnTo>
                          <a:pt x="11430" y="8890"/>
                        </a:lnTo>
                        <a:lnTo>
                          <a:pt x="12700" y="6350"/>
                        </a:lnTo>
                        <a:lnTo>
                          <a:pt x="12700" y="3810"/>
                        </a:lnTo>
                        <a:lnTo>
                          <a:pt x="11430" y="1270"/>
                        </a:lnTo>
                        <a:lnTo>
                          <a:pt x="11430" y="0"/>
                        </a:lnTo>
                        <a:lnTo>
                          <a:pt x="12700" y="0"/>
                        </a:lnTo>
                        <a:lnTo>
                          <a:pt x="13970" y="1270"/>
                        </a:lnTo>
                        <a:lnTo>
                          <a:pt x="13970" y="2540"/>
                        </a:lnTo>
                        <a:lnTo>
                          <a:pt x="12700" y="3810"/>
                        </a:lnTo>
                        <a:lnTo>
                          <a:pt x="11430" y="5080"/>
                        </a:lnTo>
                        <a:lnTo>
                          <a:pt x="12700" y="6350"/>
                        </a:lnTo>
                        <a:lnTo>
                          <a:pt x="13970" y="6350"/>
                        </a:lnTo>
                        <a:lnTo>
                          <a:pt x="16510" y="7620"/>
                        </a:lnTo>
                        <a:lnTo>
                          <a:pt x="19050" y="7620"/>
                        </a:lnTo>
                        <a:lnTo>
                          <a:pt x="22860" y="10160"/>
                        </a:lnTo>
                        <a:lnTo>
                          <a:pt x="26670" y="11430"/>
                        </a:lnTo>
                        <a:lnTo>
                          <a:pt x="26670" y="11430"/>
                        </a:lnTo>
                        <a:lnTo>
                          <a:pt x="25400" y="10160"/>
                        </a:lnTo>
                        <a:lnTo>
                          <a:pt x="16510" y="5080"/>
                        </a:lnTo>
                        <a:lnTo>
                          <a:pt x="16510" y="5080"/>
                        </a:lnTo>
                        <a:lnTo>
                          <a:pt x="17780" y="5080"/>
                        </a:lnTo>
                        <a:lnTo>
                          <a:pt x="20320" y="6350"/>
                        </a:lnTo>
                        <a:lnTo>
                          <a:pt x="24130" y="7620"/>
                        </a:lnTo>
                        <a:lnTo>
                          <a:pt x="2794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5560" y="16510"/>
                        </a:lnTo>
                        <a:lnTo>
                          <a:pt x="36830" y="19050"/>
                        </a:lnTo>
                        <a:lnTo>
                          <a:pt x="38100" y="21590"/>
                        </a:lnTo>
                        <a:lnTo>
                          <a:pt x="40640" y="22860"/>
                        </a:lnTo>
                        <a:lnTo>
                          <a:pt x="44450" y="24130"/>
                        </a:lnTo>
                        <a:lnTo>
                          <a:pt x="46990" y="25400"/>
                        </a:lnTo>
                        <a:lnTo>
                          <a:pt x="50800" y="27940"/>
                        </a:lnTo>
                        <a:lnTo>
                          <a:pt x="54610" y="31750"/>
                        </a:lnTo>
                        <a:lnTo>
                          <a:pt x="57150" y="35560"/>
                        </a:lnTo>
                        <a:lnTo>
                          <a:pt x="58420" y="39370"/>
                        </a:lnTo>
                        <a:lnTo>
                          <a:pt x="59690" y="44450"/>
                        </a:lnTo>
                        <a:lnTo>
                          <a:pt x="60960" y="49530"/>
                        </a:lnTo>
                        <a:lnTo>
                          <a:pt x="60960" y="53340"/>
                        </a:lnTo>
                        <a:lnTo>
                          <a:pt x="60960" y="546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7" name="Freeform 223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06500" y="6233160"/>
                    <a:ext cx="46991" cy="5207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6991" h="52071">
                        <a:moveTo>
                          <a:pt x="38100" y="52070"/>
                        </a:moveTo>
                        <a:lnTo>
                          <a:pt x="38100" y="38100"/>
                        </a:lnTo>
                        <a:lnTo>
                          <a:pt x="38100" y="35560"/>
                        </a:lnTo>
                        <a:lnTo>
                          <a:pt x="38100" y="31750"/>
                        </a:lnTo>
                        <a:lnTo>
                          <a:pt x="36830" y="27940"/>
                        </a:lnTo>
                        <a:lnTo>
                          <a:pt x="35560" y="25400"/>
                        </a:lnTo>
                        <a:lnTo>
                          <a:pt x="34290" y="21590"/>
                        </a:lnTo>
                        <a:lnTo>
                          <a:pt x="31750" y="17780"/>
                        </a:lnTo>
                        <a:lnTo>
                          <a:pt x="30480" y="13970"/>
                        </a:lnTo>
                        <a:lnTo>
                          <a:pt x="27940" y="10160"/>
                        </a:lnTo>
                        <a:lnTo>
                          <a:pt x="25400" y="7620"/>
                        </a:lnTo>
                        <a:lnTo>
                          <a:pt x="21590" y="5080"/>
                        </a:lnTo>
                        <a:lnTo>
                          <a:pt x="19050" y="3810"/>
                        </a:lnTo>
                        <a:lnTo>
                          <a:pt x="16510" y="2540"/>
                        </a:lnTo>
                        <a:lnTo>
                          <a:pt x="13970" y="2540"/>
                        </a:lnTo>
                        <a:lnTo>
                          <a:pt x="10160" y="1270"/>
                        </a:lnTo>
                        <a:lnTo>
                          <a:pt x="6350" y="1270"/>
                        </a:lnTo>
                        <a:lnTo>
                          <a:pt x="1270" y="1270"/>
                        </a:lnTo>
                        <a:lnTo>
                          <a:pt x="0" y="1270"/>
                        </a:lnTo>
                        <a:lnTo>
                          <a:pt x="0" y="1270"/>
                        </a:lnTo>
                        <a:lnTo>
                          <a:pt x="3810" y="0"/>
                        </a:lnTo>
                        <a:lnTo>
                          <a:pt x="8890" y="0"/>
                        </a:lnTo>
                        <a:lnTo>
                          <a:pt x="12700" y="1270"/>
                        </a:lnTo>
                        <a:lnTo>
                          <a:pt x="16510" y="2540"/>
                        </a:lnTo>
                        <a:lnTo>
                          <a:pt x="19050" y="3810"/>
                        </a:lnTo>
                        <a:lnTo>
                          <a:pt x="22860" y="5080"/>
                        </a:lnTo>
                        <a:lnTo>
                          <a:pt x="26670" y="6350"/>
                        </a:lnTo>
                        <a:lnTo>
                          <a:pt x="30480" y="8890"/>
                        </a:lnTo>
                        <a:lnTo>
                          <a:pt x="33020" y="11430"/>
                        </a:lnTo>
                        <a:lnTo>
                          <a:pt x="35560" y="13970"/>
                        </a:lnTo>
                        <a:lnTo>
                          <a:pt x="36830" y="17780"/>
                        </a:lnTo>
                        <a:lnTo>
                          <a:pt x="39370" y="22860"/>
                        </a:lnTo>
                        <a:lnTo>
                          <a:pt x="43180" y="27940"/>
                        </a:lnTo>
                        <a:lnTo>
                          <a:pt x="44450" y="30480"/>
                        </a:lnTo>
                        <a:lnTo>
                          <a:pt x="46990" y="34290"/>
                        </a:lnTo>
                        <a:lnTo>
                          <a:pt x="46990" y="38100"/>
                        </a:lnTo>
                        <a:lnTo>
                          <a:pt x="46990" y="41910"/>
                        </a:lnTo>
                        <a:lnTo>
                          <a:pt x="45720" y="45720"/>
                        </a:lnTo>
                        <a:lnTo>
                          <a:pt x="45720" y="4572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8" name="Freeform 223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6810" y="6366510"/>
                    <a:ext cx="50801" cy="469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0801" h="46991">
                        <a:moveTo>
                          <a:pt x="50800" y="0"/>
                        </a:moveTo>
                        <a:lnTo>
                          <a:pt x="48260" y="1270"/>
                        </a:lnTo>
                        <a:lnTo>
                          <a:pt x="46990" y="3810"/>
                        </a:lnTo>
                        <a:lnTo>
                          <a:pt x="44450" y="3810"/>
                        </a:lnTo>
                        <a:lnTo>
                          <a:pt x="41910" y="6350"/>
                        </a:lnTo>
                        <a:lnTo>
                          <a:pt x="38100" y="1143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29210" y="19050"/>
                        </a:lnTo>
                        <a:lnTo>
                          <a:pt x="25400" y="21590"/>
                        </a:lnTo>
                        <a:lnTo>
                          <a:pt x="22860" y="25400"/>
                        </a:lnTo>
                        <a:lnTo>
                          <a:pt x="15240" y="31750"/>
                        </a:lnTo>
                        <a:lnTo>
                          <a:pt x="12700" y="34290"/>
                        </a:lnTo>
                        <a:lnTo>
                          <a:pt x="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49" name="Group 2248"/>
                <p:cNvGrpSpPr/>
                <p:nvPr/>
              </p:nvGrpSpPr>
              <p:grpSpPr>
                <a:xfrm>
                  <a:off x="833120" y="6233160"/>
                  <a:ext cx="528321" cy="203201"/>
                  <a:chOff x="833120" y="6233160"/>
                  <a:chExt cx="528321" cy="203201"/>
                </a:xfrm>
              </p:grpSpPr>
              <p:sp>
                <p:nvSpPr>
                  <p:cNvPr id="2240" name="Freeform 223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833120" y="623316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6350" y="0"/>
                        </a:lnTo>
                        <a:lnTo>
                          <a:pt x="8890" y="2540"/>
                        </a:lnTo>
                        <a:lnTo>
                          <a:pt x="11430" y="5080"/>
                        </a:lnTo>
                        <a:lnTo>
                          <a:pt x="13970" y="10160"/>
                        </a:lnTo>
                        <a:lnTo>
                          <a:pt x="15240" y="13970"/>
                        </a:lnTo>
                        <a:lnTo>
                          <a:pt x="16510" y="17780"/>
                        </a:lnTo>
                        <a:lnTo>
                          <a:pt x="16510" y="21590"/>
                        </a:lnTo>
                        <a:lnTo>
                          <a:pt x="17780" y="25400"/>
                        </a:lnTo>
                        <a:lnTo>
                          <a:pt x="19050" y="27940"/>
                        </a:lnTo>
                        <a:lnTo>
                          <a:pt x="20320" y="30480"/>
                        </a:lnTo>
                        <a:lnTo>
                          <a:pt x="22860" y="33020"/>
                        </a:lnTo>
                        <a:lnTo>
                          <a:pt x="25400" y="34290"/>
                        </a:lnTo>
                        <a:lnTo>
                          <a:pt x="29210" y="36830"/>
                        </a:lnTo>
                        <a:lnTo>
                          <a:pt x="31750" y="39370"/>
                        </a:lnTo>
                        <a:lnTo>
                          <a:pt x="35560" y="40640"/>
                        </a:lnTo>
                        <a:lnTo>
                          <a:pt x="39370" y="43180"/>
                        </a:lnTo>
                        <a:lnTo>
                          <a:pt x="41910" y="45720"/>
                        </a:lnTo>
                        <a:lnTo>
                          <a:pt x="43180" y="48260"/>
                        </a:lnTo>
                        <a:lnTo>
                          <a:pt x="44450" y="52070"/>
                        </a:lnTo>
                        <a:lnTo>
                          <a:pt x="46990" y="54610"/>
                        </a:lnTo>
                        <a:lnTo>
                          <a:pt x="49530" y="55880"/>
                        </a:lnTo>
                        <a:lnTo>
                          <a:pt x="55880" y="57150"/>
                        </a:lnTo>
                        <a:lnTo>
                          <a:pt x="59690" y="59690"/>
                        </a:lnTo>
                        <a:lnTo>
                          <a:pt x="62230" y="60960"/>
                        </a:lnTo>
                        <a:lnTo>
                          <a:pt x="66040" y="62230"/>
                        </a:lnTo>
                        <a:lnTo>
                          <a:pt x="68580" y="64770"/>
                        </a:lnTo>
                        <a:lnTo>
                          <a:pt x="71120" y="66040"/>
                        </a:lnTo>
                        <a:lnTo>
                          <a:pt x="74930" y="67310"/>
                        </a:lnTo>
                        <a:lnTo>
                          <a:pt x="78740" y="68580"/>
                        </a:lnTo>
                        <a:lnTo>
                          <a:pt x="83820" y="68580"/>
                        </a:lnTo>
                        <a:lnTo>
                          <a:pt x="87630" y="69850"/>
                        </a:lnTo>
                        <a:lnTo>
                          <a:pt x="90170" y="71120"/>
                        </a:lnTo>
                        <a:lnTo>
                          <a:pt x="93980" y="72390"/>
                        </a:lnTo>
                        <a:lnTo>
                          <a:pt x="102870" y="77470"/>
                        </a:lnTo>
                        <a:lnTo>
                          <a:pt x="107950" y="78740"/>
                        </a:lnTo>
                        <a:lnTo>
                          <a:pt x="113030" y="80010"/>
                        </a:lnTo>
                        <a:lnTo>
                          <a:pt x="118110" y="80010"/>
                        </a:lnTo>
                        <a:lnTo>
                          <a:pt x="121920" y="81280"/>
                        </a:lnTo>
                        <a:lnTo>
                          <a:pt x="127000" y="81280"/>
                        </a:lnTo>
                        <a:lnTo>
                          <a:pt x="130810" y="81280"/>
                        </a:lnTo>
                        <a:lnTo>
                          <a:pt x="134620" y="81280"/>
                        </a:lnTo>
                        <a:lnTo>
                          <a:pt x="139700" y="80010"/>
                        </a:lnTo>
                        <a:lnTo>
                          <a:pt x="143510" y="78740"/>
                        </a:lnTo>
                        <a:lnTo>
                          <a:pt x="146050" y="77470"/>
                        </a:lnTo>
                        <a:lnTo>
                          <a:pt x="149860" y="74930"/>
                        </a:lnTo>
                        <a:lnTo>
                          <a:pt x="152400" y="73660"/>
                        </a:lnTo>
                        <a:lnTo>
                          <a:pt x="154940" y="72390"/>
                        </a:lnTo>
                        <a:lnTo>
                          <a:pt x="160020" y="71120"/>
                        </a:lnTo>
                        <a:lnTo>
                          <a:pt x="165100" y="71120"/>
                        </a:lnTo>
                        <a:lnTo>
                          <a:pt x="168910" y="69850"/>
                        </a:lnTo>
                        <a:lnTo>
                          <a:pt x="173990" y="68580"/>
                        </a:lnTo>
                        <a:lnTo>
                          <a:pt x="177800" y="67310"/>
                        </a:lnTo>
                        <a:lnTo>
                          <a:pt x="181610" y="66040"/>
                        </a:lnTo>
                        <a:lnTo>
                          <a:pt x="184150" y="63500"/>
                        </a:lnTo>
                        <a:lnTo>
                          <a:pt x="186690" y="6223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6850" y="55880"/>
                        </a:lnTo>
                        <a:lnTo>
                          <a:pt x="199390" y="53340"/>
                        </a:lnTo>
                        <a:lnTo>
                          <a:pt x="201930" y="50800"/>
                        </a:lnTo>
                        <a:lnTo>
                          <a:pt x="214630" y="469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1" name="Freeform 224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46810" y="6262370"/>
                    <a:ext cx="21463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4631" h="81281">
                        <a:moveTo>
                          <a:pt x="0" y="0"/>
                        </a:moveTo>
                        <a:lnTo>
                          <a:pt x="2540" y="6350"/>
                        </a:lnTo>
                        <a:lnTo>
                          <a:pt x="3810" y="10160"/>
                        </a:lnTo>
                        <a:lnTo>
                          <a:pt x="6350" y="13970"/>
                        </a:lnTo>
                        <a:lnTo>
                          <a:pt x="7620" y="19050"/>
                        </a:lnTo>
                        <a:lnTo>
                          <a:pt x="10160" y="22860"/>
                        </a:lnTo>
                        <a:lnTo>
                          <a:pt x="11430" y="25400"/>
                        </a:lnTo>
                        <a:lnTo>
                          <a:pt x="12700" y="26670"/>
                        </a:lnTo>
                        <a:lnTo>
                          <a:pt x="15240" y="27940"/>
                        </a:lnTo>
                        <a:lnTo>
                          <a:pt x="16510" y="31750"/>
                        </a:lnTo>
                        <a:lnTo>
                          <a:pt x="19050" y="34290"/>
                        </a:lnTo>
                        <a:lnTo>
                          <a:pt x="21590" y="36830"/>
                        </a:lnTo>
                        <a:lnTo>
                          <a:pt x="24130" y="39370"/>
                        </a:lnTo>
                        <a:lnTo>
                          <a:pt x="27940" y="41910"/>
                        </a:lnTo>
                        <a:lnTo>
                          <a:pt x="30480" y="44450"/>
                        </a:lnTo>
                        <a:lnTo>
                          <a:pt x="33020" y="48260"/>
                        </a:lnTo>
                        <a:lnTo>
                          <a:pt x="35560" y="50800"/>
                        </a:lnTo>
                        <a:lnTo>
                          <a:pt x="38100" y="53340"/>
                        </a:lnTo>
                        <a:lnTo>
                          <a:pt x="41910" y="54610"/>
                        </a:lnTo>
                        <a:lnTo>
                          <a:pt x="44450" y="55880"/>
                        </a:lnTo>
                        <a:lnTo>
                          <a:pt x="48260" y="57150"/>
                        </a:lnTo>
                        <a:lnTo>
                          <a:pt x="52070" y="58420"/>
                        </a:lnTo>
                        <a:lnTo>
                          <a:pt x="55880" y="60960"/>
                        </a:lnTo>
                        <a:lnTo>
                          <a:pt x="59690" y="62230"/>
                        </a:lnTo>
                        <a:lnTo>
                          <a:pt x="62230" y="64770"/>
                        </a:lnTo>
                        <a:lnTo>
                          <a:pt x="64770" y="66040"/>
                        </a:lnTo>
                        <a:lnTo>
                          <a:pt x="67310" y="67310"/>
                        </a:lnTo>
                        <a:lnTo>
                          <a:pt x="72390" y="68580"/>
                        </a:lnTo>
                        <a:lnTo>
                          <a:pt x="77470" y="68580"/>
                        </a:lnTo>
                        <a:lnTo>
                          <a:pt x="81280" y="69850"/>
                        </a:lnTo>
                        <a:lnTo>
                          <a:pt x="86360" y="71120"/>
                        </a:lnTo>
                        <a:lnTo>
                          <a:pt x="90170" y="72390"/>
                        </a:lnTo>
                        <a:lnTo>
                          <a:pt x="93980" y="73660"/>
                        </a:lnTo>
                        <a:lnTo>
                          <a:pt x="97790" y="73660"/>
                        </a:lnTo>
                        <a:lnTo>
                          <a:pt x="101600" y="74930"/>
                        </a:lnTo>
                        <a:lnTo>
                          <a:pt x="105410" y="76200"/>
                        </a:lnTo>
                        <a:lnTo>
                          <a:pt x="109220" y="77470"/>
                        </a:lnTo>
                        <a:lnTo>
                          <a:pt x="113030" y="78740"/>
                        </a:lnTo>
                        <a:lnTo>
                          <a:pt x="118110" y="78740"/>
                        </a:lnTo>
                        <a:lnTo>
                          <a:pt x="121920" y="80010"/>
                        </a:lnTo>
                        <a:lnTo>
                          <a:pt x="125730" y="80010"/>
                        </a:lnTo>
                        <a:lnTo>
                          <a:pt x="129540" y="81280"/>
                        </a:lnTo>
                        <a:lnTo>
                          <a:pt x="134620" y="81280"/>
                        </a:lnTo>
                        <a:lnTo>
                          <a:pt x="139700" y="81280"/>
                        </a:lnTo>
                        <a:lnTo>
                          <a:pt x="143510" y="80010"/>
                        </a:lnTo>
                        <a:lnTo>
                          <a:pt x="149860" y="78740"/>
                        </a:lnTo>
                        <a:lnTo>
                          <a:pt x="160020" y="73660"/>
                        </a:lnTo>
                        <a:lnTo>
                          <a:pt x="163830" y="72390"/>
                        </a:lnTo>
                        <a:lnTo>
                          <a:pt x="167640" y="71120"/>
                        </a:lnTo>
                        <a:lnTo>
                          <a:pt x="171450" y="71120"/>
                        </a:lnTo>
                        <a:lnTo>
                          <a:pt x="175260" y="68580"/>
                        </a:lnTo>
                        <a:lnTo>
                          <a:pt x="177800" y="67310"/>
                        </a:lnTo>
                        <a:lnTo>
                          <a:pt x="180340" y="63500"/>
                        </a:lnTo>
                        <a:lnTo>
                          <a:pt x="182880" y="62230"/>
                        </a:lnTo>
                        <a:lnTo>
                          <a:pt x="186690" y="60960"/>
                        </a:lnTo>
                        <a:lnTo>
                          <a:pt x="189230" y="59690"/>
                        </a:lnTo>
                        <a:lnTo>
                          <a:pt x="193040" y="58420"/>
                        </a:lnTo>
                        <a:lnTo>
                          <a:pt x="195580" y="55880"/>
                        </a:lnTo>
                        <a:lnTo>
                          <a:pt x="198120" y="52070"/>
                        </a:lnTo>
                        <a:lnTo>
                          <a:pt x="199390" y="49530"/>
                        </a:lnTo>
                        <a:lnTo>
                          <a:pt x="201930" y="45720"/>
                        </a:lnTo>
                        <a:lnTo>
                          <a:pt x="204470" y="41910"/>
                        </a:lnTo>
                        <a:lnTo>
                          <a:pt x="205740" y="39370"/>
                        </a:lnTo>
                        <a:lnTo>
                          <a:pt x="207010" y="36830"/>
                        </a:lnTo>
                        <a:lnTo>
                          <a:pt x="207010" y="34290"/>
                        </a:lnTo>
                        <a:lnTo>
                          <a:pt x="208280" y="30480"/>
                        </a:lnTo>
                        <a:lnTo>
                          <a:pt x="209550" y="26670"/>
                        </a:lnTo>
                        <a:lnTo>
                          <a:pt x="214630" y="6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2" name="Freeform 224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70280" y="6259830"/>
                    <a:ext cx="162561" cy="1765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2561" h="176531">
                        <a:moveTo>
                          <a:pt x="106680" y="31750"/>
                        </a:moveTo>
                        <a:lnTo>
                          <a:pt x="90170" y="24130"/>
                        </a:lnTo>
                        <a:lnTo>
                          <a:pt x="85090" y="20320"/>
                        </a:lnTo>
                        <a:lnTo>
                          <a:pt x="80010" y="16510"/>
                        </a:lnTo>
                        <a:lnTo>
                          <a:pt x="72390" y="12700"/>
                        </a:lnTo>
                        <a:lnTo>
                          <a:pt x="68580" y="10160"/>
                        </a:lnTo>
                        <a:lnTo>
                          <a:pt x="63500" y="8890"/>
                        </a:lnTo>
                        <a:lnTo>
                          <a:pt x="58420" y="6350"/>
                        </a:lnTo>
                        <a:lnTo>
                          <a:pt x="52070" y="5080"/>
                        </a:lnTo>
                        <a:lnTo>
                          <a:pt x="44450" y="3810"/>
                        </a:lnTo>
                        <a:lnTo>
                          <a:pt x="40640" y="3810"/>
                        </a:lnTo>
                        <a:lnTo>
                          <a:pt x="30480" y="2540"/>
                        </a:lnTo>
                        <a:lnTo>
                          <a:pt x="22860" y="2540"/>
                        </a:lnTo>
                        <a:lnTo>
                          <a:pt x="13970" y="1270"/>
                        </a:lnTo>
                        <a:lnTo>
                          <a:pt x="10160" y="0"/>
                        </a:lnTo>
                        <a:lnTo>
                          <a:pt x="7620" y="0"/>
                        </a:lnTo>
                        <a:lnTo>
                          <a:pt x="3810" y="0"/>
                        </a:lnTo>
                        <a:lnTo>
                          <a:pt x="1270" y="1270"/>
                        </a:lnTo>
                        <a:lnTo>
                          <a:pt x="0" y="2540"/>
                        </a:lnTo>
                        <a:lnTo>
                          <a:pt x="0" y="5080"/>
                        </a:lnTo>
                        <a:lnTo>
                          <a:pt x="1270" y="8890"/>
                        </a:lnTo>
                        <a:lnTo>
                          <a:pt x="2540" y="11430"/>
                        </a:lnTo>
                        <a:lnTo>
                          <a:pt x="3810" y="15240"/>
                        </a:lnTo>
                        <a:lnTo>
                          <a:pt x="5080" y="19050"/>
                        </a:lnTo>
                        <a:lnTo>
                          <a:pt x="6350" y="21590"/>
                        </a:lnTo>
                        <a:lnTo>
                          <a:pt x="12700" y="29210"/>
                        </a:lnTo>
                        <a:lnTo>
                          <a:pt x="13970" y="33020"/>
                        </a:lnTo>
                        <a:lnTo>
                          <a:pt x="16510" y="36830"/>
                        </a:lnTo>
                        <a:lnTo>
                          <a:pt x="17780" y="40640"/>
                        </a:lnTo>
                        <a:lnTo>
                          <a:pt x="17780" y="43180"/>
                        </a:lnTo>
                        <a:lnTo>
                          <a:pt x="19050" y="46990"/>
                        </a:lnTo>
                        <a:lnTo>
                          <a:pt x="19050" y="50800"/>
                        </a:lnTo>
                        <a:lnTo>
                          <a:pt x="22860" y="55880"/>
                        </a:lnTo>
                        <a:lnTo>
                          <a:pt x="24130" y="58420"/>
                        </a:lnTo>
                        <a:lnTo>
                          <a:pt x="27940" y="64770"/>
                        </a:lnTo>
                        <a:lnTo>
                          <a:pt x="30480" y="68580"/>
                        </a:lnTo>
                        <a:lnTo>
                          <a:pt x="36830" y="73660"/>
                        </a:lnTo>
                        <a:lnTo>
                          <a:pt x="41910" y="77470"/>
                        </a:lnTo>
                        <a:lnTo>
                          <a:pt x="44450" y="80010"/>
                        </a:lnTo>
                        <a:lnTo>
                          <a:pt x="45720" y="82550"/>
                        </a:lnTo>
                        <a:lnTo>
                          <a:pt x="46990" y="85090"/>
                        </a:lnTo>
                        <a:lnTo>
                          <a:pt x="46990" y="88900"/>
                        </a:lnTo>
                        <a:lnTo>
                          <a:pt x="48260" y="92710"/>
                        </a:lnTo>
                        <a:lnTo>
                          <a:pt x="49530" y="96520"/>
                        </a:lnTo>
                        <a:lnTo>
                          <a:pt x="50800" y="99060"/>
                        </a:lnTo>
                        <a:lnTo>
                          <a:pt x="53340" y="102870"/>
                        </a:lnTo>
                        <a:lnTo>
                          <a:pt x="57150" y="107950"/>
                        </a:lnTo>
                        <a:lnTo>
                          <a:pt x="62230" y="111760"/>
                        </a:lnTo>
                        <a:lnTo>
                          <a:pt x="64770" y="114300"/>
                        </a:lnTo>
                        <a:lnTo>
                          <a:pt x="68580" y="116840"/>
                        </a:lnTo>
                        <a:lnTo>
                          <a:pt x="71120" y="120650"/>
                        </a:lnTo>
                        <a:lnTo>
                          <a:pt x="73660" y="123190"/>
                        </a:lnTo>
                        <a:lnTo>
                          <a:pt x="74930" y="127000"/>
                        </a:lnTo>
                        <a:lnTo>
                          <a:pt x="76200" y="130810"/>
                        </a:lnTo>
                        <a:lnTo>
                          <a:pt x="76200" y="134620"/>
                        </a:lnTo>
                        <a:lnTo>
                          <a:pt x="77470" y="137160"/>
                        </a:lnTo>
                        <a:lnTo>
                          <a:pt x="80010" y="138430"/>
                        </a:lnTo>
                        <a:lnTo>
                          <a:pt x="83820" y="139700"/>
                        </a:lnTo>
                        <a:lnTo>
                          <a:pt x="86360" y="142240"/>
                        </a:lnTo>
                        <a:lnTo>
                          <a:pt x="88900" y="144780"/>
                        </a:lnTo>
                        <a:lnTo>
                          <a:pt x="90170" y="147320"/>
                        </a:lnTo>
                        <a:lnTo>
                          <a:pt x="96520" y="152400"/>
                        </a:lnTo>
                        <a:lnTo>
                          <a:pt x="102870" y="156210"/>
                        </a:lnTo>
                        <a:lnTo>
                          <a:pt x="107950" y="161290"/>
                        </a:lnTo>
                        <a:lnTo>
                          <a:pt x="114300" y="165100"/>
                        </a:lnTo>
                        <a:lnTo>
                          <a:pt x="116840" y="166370"/>
                        </a:lnTo>
                        <a:lnTo>
                          <a:pt x="124460" y="168910"/>
                        </a:lnTo>
                        <a:lnTo>
                          <a:pt x="128270" y="170180"/>
                        </a:lnTo>
                        <a:lnTo>
                          <a:pt x="134620" y="171450"/>
                        </a:lnTo>
                        <a:lnTo>
                          <a:pt x="137160" y="173990"/>
                        </a:lnTo>
                        <a:lnTo>
                          <a:pt x="144780" y="175260"/>
                        </a:lnTo>
                        <a:lnTo>
                          <a:pt x="149860" y="175260"/>
                        </a:lnTo>
                        <a:lnTo>
                          <a:pt x="157480" y="176530"/>
                        </a:lnTo>
                        <a:lnTo>
                          <a:pt x="162560" y="1765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3" name="Freeform 224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73480" y="6286500"/>
                    <a:ext cx="82551" cy="139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551" h="139701">
                        <a:moveTo>
                          <a:pt x="13970" y="139700"/>
                        </a:moveTo>
                        <a:lnTo>
                          <a:pt x="15240" y="138430"/>
                        </a:lnTo>
                        <a:lnTo>
                          <a:pt x="20320" y="133350"/>
                        </a:lnTo>
                        <a:lnTo>
                          <a:pt x="24130" y="130810"/>
                        </a:lnTo>
                        <a:lnTo>
                          <a:pt x="26670" y="128270"/>
                        </a:lnTo>
                        <a:lnTo>
                          <a:pt x="29210" y="125730"/>
                        </a:lnTo>
                        <a:lnTo>
                          <a:pt x="31750" y="121920"/>
                        </a:lnTo>
                        <a:lnTo>
                          <a:pt x="36830" y="116840"/>
                        </a:lnTo>
                        <a:lnTo>
                          <a:pt x="40640" y="111760"/>
                        </a:lnTo>
                        <a:lnTo>
                          <a:pt x="44450" y="107950"/>
                        </a:lnTo>
                        <a:lnTo>
                          <a:pt x="46990" y="105410"/>
                        </a:lnTo>
                        <a:lnTo>
                          <a:pt x="48260" y="101600"/>
                        </a:lnTo>
                        <a:lnTo>
                          <a:pt x="50800" y="99060"/>
                        </a:lnTo>
                        <a:lnTo>
                          <a:pt x="54610" y="92710"/>
                        </a:lnTo>
                        <a:lnTo>
                          <a:pt x="58420" y="87630"/>
                        </a:lnTo>
                        <a:lnTo>
                          <a:pt x="59690" y="85090"/>
                        </a:lnTo>
                        <a:lnTo>
                          <a:pt x="62230" y="81280"/>
                        </a:lnTo>
                        <a:lnTo>
                          <a:pt x="66040" y="73660"/>
                        </a:lnTo>
                        <a:lnTo>
                          <a:pt x="67310" y="69850"/>
                        </a:lnTo>
                        <a:lnTo>
                          <a:pt x="68580" y="67310"/>
                        </a:lnTo>
                        <a:lnTo>
                          <a:pt x="69850" y="63500"/>
                        </a:lnTo>
                        <a:lnTo>
                          <a:pt x="69850" y="59690"/>
                        </a:lnTo>
                        <a:lnTo>
                          <a:pt x="71120" y="54610"/>
                        </a:lnTo>
                        <a:lnTo>
                          <a:pt x="71120" y="50800"/>
                        </a:lnTo>
                        <a:lnTo>
                          <a:pt x="71120" y="46990"/>
                        </a:lnTo>
                        <a:lnTo>
                          <a:pt x="72390" y="44450"/>
                        </a:lnTo>
                        <a:lnTo>
                          <a:pt x="74930" y="39370"/>
                        </a:lnTo>
                        <a:lnTo>
                          <a:pt x="77470" y="33020"/>
                        </a:lnTo>
                        <a:lnTo>
                          <a:pt x="80010" y="29210"/>
                        </a:lnTo>
                        <a:lnTo>
                          <a:pt x="81280" y="25400"/>
                        </a:lnTo>
                        <a:lnTo>
                          <a:pt x="81280" y="20320"/>
                        </a:lnTo>
                        <a:lnTo>
                          <a:pt x="82550" y="15240"/>
                        </a:lnTo>
                        <a:lnTo>
                          <a:pt x="81280" y="10160"/>
                        </a:lnTo>
                        <a:lnTo>
                          <a:pt x="81280" y="6350"/>
                        </a:lnTo>
                        <a:lnTo>
                          <a:pt x="80010" y="2540"/>
                        </a:lnTo>
                        <a:lnTo>
                          <a:pt x="78740" y="0"/>
                        </a:lnTo>
                        <a:lnTo>
                          <a:pt x="76200" y="1270"/>
                        </a:lnTo>
                        <a:lnTo>
                          <a:pt x="74930" y="2540"/>
                        </a:lnTo>
                        <a:lnTo>
                          <a:pt x="73660" y="3810"/>
                        </a:lnTo>
                        <a:lnTo>
                          <a:pt x="72390" y="7620"/>
                        </a:lnTo>
                        <a:lnTo>
                          <a:pt x="69850" y="12700"/>
                        </a:lnTo>
                        <a:lnTo>
                          <a:pt x="67310" y="19050"/>
                        </a:lnTo>
                        <a:lnTo>
                          <a:pt x="63500" y="26670"/>
                        </a:lnTo>
                        <a:lnTo>
                          <a:pt x="62230" y="29210"/>
                        </a:lnTo>
                        <a:lnTo>
                          <a:pt x="58420" y="34290"/>
                        </a:lnTo>
                        <a:lnTo>
                          <a:pt x="55880" y="38100"/>
                        </a:lnTo>
                        <a:lnTo>
                          <a:pt x="54610" y="40640"/>
                        </a:lnTo>
                        <a:lnTo>
                          <a:pt x="52070" y="44450"/>
                        </a:lnTo>
                        <a:lnTo>
                          <a:pt x="50800" y="46990"/>
                        </a:lnTo>
                        <a:lnTo>
                          <a:pt x="46990" y="52070"/>
                        </a:lnTo>
                        <a:lnTo>
                          <a:pt x="45720" y="55880"/>
                        </a:lnTo>
                        <a:lnTo>
                          <a:pt x="44450" y="58420"/>
                        </a:lnTo>
                        <a:lnTo>
                          <a:pt x="43180" y="62230"/>
                        </a:lnTo>
                        <a:lnTo>
                          <a:pt x="43180" y="66040"/>
                        </a:lnTo>
                        <a:lnTo>
                          <a:pt x="41910" y="68580"/>
                        </a:lnTo>
                        <a:lnTo>
                          <a:pt x="39370" y="72390"/>
                        </a:lnTo>
                        <a:lnTo>
                          <a:pt x="38100" y="76200"/>
                        </a:lnTo>
                        <a:lnTo>
                          <a:pt x="34290" y="81280"/>
                        </a:lnTo>
                        <a:lnTo>
                          <a:pt x="29210" y="85090"/>
                        </a:lnTo>
                        <a:lnTo>
                          <a:pt x="25400" y="87630"/>
                        </a:lnTo>
                        <a:lnTo>
                          <a:pt x="22860" y="90170"/>
                        </a:lnTo>
                        <a:lnTo>
                          <a:pt x="20320" y="93980"/>
                        </a:lnTo>
                        <a:lnTo>
                          <a:pt x="17780" y="96520"/>
                        </a:lnTo>
                        <a:lnTo>
                          <a:pt x="16510" y="100330"/>
                        </a:lnTo>
                        <a:lnTo>
                          <a:pt x="15240" y="104140"/>
                        </a:lnTo>
                        <a:lnTo>
                          <a:pt x="15240" y="107950"/>
                        </a:lnTo>
                        <a:lnTo>
                          <a:pt x="12700" y="110490"/>
                        </a:lnTo>
                        <a:lnTo>
                          <a:pt x="10160" y="111760"/>
                        </a:lnTo>
                        <a:lnTo>
                          <a:pt x="7620" y="113030"/>
                        </a:lnTo>
                        <a:lnTo>
                          <a:pt x="5080" y="115570"/>
                        </a:lnTo>
                        <a:lnTo>
                          <a:pt x="2540" y="118110"/>
                        </a:lnTo>
                        <a:lnTo>
                          <a:pt x="1270" y="120650"/>
                        </a:lnTo>
                        <a:lnTo>
                          <a:pt x="0" y="123190"/>
                        </a:lnTo>
                        <a:lnTo>
                          <a:pt x="1270" y="125730"/>
                        </a:lnTo>
                        <a:lnTo>
                          <a:pt x="3810" y="128270"/>
                        </a:lnTo>
                        <a:lnTo>
                          <a:pt x="5080" y="128270"/>
                        </a:lnTo>
                        <a:lnTo>
                          <a:pt x="7620" y="128270"/>
                        </a:lnTo>
                        <a:lnTo>
                          <a:pt x="10160" y="128270"/>
                        </a:lnTo>
                        <a:lnTo>
                          <a:pt x="11430" y="127000"/>
                        </a:lnTo>
                        <a:lnTo>
                          <a:pt x="15240" y="120650"/>
                        </a:lnTo>
                        <a:lnTo>
                          <a:pt x="19050" y="115570"/>
                        </a:lnTo>
                        <a:lnTo>
                          <a:pt x="21590" y="114300"/>
                        </a:lnTo>
                        <a:lnTo>
                          <a:pt x="26670" y="109220"/>
                        </a:lnTo>
                        <a:lnTo>
                          <a:pt x="30480" y="107950"/>
                        </a:lnTo>
                        <a:lnTo>
                          <a:pt x="33020" y="105410"/>
                        </a:lnTo>
                        <a:lnTo>
                          <a:pt x="35560" y="101600"/>
                        </a:lnTo>
                        <a:lnTo>
                          <a:pt x="38100" y="99060"/>
                        </a:lnTo>
                        <a:lnTo>
                          <a:pt x="40640" y="92710"/>
                        </a:lnTo>
                        <a:lnTo>
                          <a:pt x="41910" y="87630"/>
                        </a:lnTo>
                        <a:lnTo>
                          <a:pt x="43180" y="85090"/>
                        </a:lnTo>
                        <a:lnTo>
                          <a:pt x="46990" y="77470"/>
                        </a:lnTo>
                        <a:lnTo>
                          <a:pt x="50800" y="69850"/>
                        </a:lnTo>
                        <a:lnTo>
                          <a:pt x="52070" y="67310"/>
                        </a:lnTo>
                        <a:lnTo>
                          <a:pt x="55880" y="62230"/>
                        </a:lnTo>
                        <a:lnTo>
                          <a:pt x="57150" y="58420"/>
                        </a:lnTo>
                        <a:lnTo>
                          <a:pt x="58420" y="54610"/>
                        </a:lnTo>
                        <a:lnTo>
                          <a:pt x="59690" y="342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4" name="Freeform 224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22350" y="6342380"/>
                    <a:ext cx="72391" cy="533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2391" h="53341">
                        <a:moveTo>
                          <a:pt x="72390" y="48260"/>
                        </a:moveTo>
                        <a:lnTo>
                          <a:pt x="62230" y="48260"/>
                        </a:lnTo>
                        <a:lnTo>
                          <a:pt x="58420" y="46990"/>
                        </a:lnTo>
                        <a:lnTo>
                          <a:pt x="54610" y="45720"/>
                        </a:lnTo>
                        <a:lnTo>
                          <a:pt x="50800" y="44450"/>
                        </a:lnTo>
                        <a:lnTo>
                          <a:pt x="46990" y="43180"/>
                        </a:lnTo>
                        <a:lnTo>
                          <a:pt x="43180" y="41910"/>
                        </a:lnTo>
                        <a:lnTo>
                          <a:pt x="39370" y="39370"/>
                        </a:lnTo>
                        <a:lnTo>
                          <a:pt x="36830" y="39370"/>
                        </a:lnTo>
                        <a:lnTo>
                          <a:pt x="36830" y="40640"/>
                        </a:lnTo>
                        <a:lnTo>
                          <a:pt x="36830" y="43180"/>
                        </a:lnTo>
                        <a:lnTo>
                          <a:pt x="38100" y="45720"/>
                        </a:lnTo>
                        <a:lnTo>
                          <a:pt x="40640" y="46990"/>
                        </a:lnTo>
                        <a:lnTo>
                          <a:pt x="43180" y="49530"/>
                        </a:lnTo>
                        <a:lnTo>
                          <a:pt x="44450" y="49530"/>
                        </a:lnTo>
                        <a:lnTo>
                          <a:pt x="43180" y="49530"/>
                        </a:lnTo>
                        <a:lnTo>
                          <a:pt x="40640" y="49530"/>
                        </a:lnTo>
                        <a:lnTo>
                          <a:pt x="38100" y="46990"/>
                        </a:lnTo>
                        <a:lnTo>
                          <a:pt x="35560" y="44450"/>
                        </a:lnTo>
                        <a:lnTo>
                          <a:pt x="31750" y="41910"/>
                        </a:lnTo>
                        <a:lnTo>
                          <a:pt x="30480" y="39370"/>
                        </a:lnTo>
                        <a:lnTo>
                          <a:pt x="27940" y="36830"/>
                        </a:lnTo>
                        <a:lnTo>
                          <a:pt x="27940" y="34290"/>
                        </a:lnTo>
                        <a:lnTo>
                          <a:pt x="25400" y="33020"/>
                        </a:lnTo>
                        <a:lnTo>
                          <a:pt x="22860" y="30480"/>
                        </a:lnTo>
                        <a:lnTo>
                          <a:pt x="20320" y="27940"/>
                        </a:lnTo>
                        <a:lnTo>
                          <a:pt x="17780" y="25400"/>
                        </a:lnTo>
                        <a:lnTo>
                          <a:pt x="15240" y="22860"/>
                        </a:lnTo>
                        <a:lnTo>
                          <a:pt x="12700" y="19050"/>
                        </a:lnTo>
                        <a:lnTo>
                          <a:pt x="10160" y="16510"/>
                        </a:lnTo>
                        <a:lnTo>
                          <a:pt x="8890" y="12700"/>
                        </a:lnTo>
                        <a:lnTo>
                          <a:pt x="6350" y="8890"/>
                        </a:lnTo>
                        <a:lnTo>
                          <a:pt x="5080" y="5080"/>
                        </a:lnTo>
                        <a:lnTo>
                          <a:pt x="2540" y="254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270"/>
                        </a:lnTo>
                        <a:lnTo>
                          <a:pt x="1270" y="2540"/>
                        </a:lnTo>
                        <a:lnTo>
                          <a:pt x="2540" y="6350"/>
                        </a:lnTo>
                        <a:lnTo>
                          <a:pt x="5080" y="12700"/>
                        </a:lnTo>
                        <a:lnTo>
                          <a:pt x="7620" y="15240"/>
                        </a:lnTo>
                        <a:lnTo>
                          <a:pt x="10160" y="17780"/>
                        </a:lnTo>
                        <a:lnTo>
                          <a:pt x="13970" y="20320"/>
                        </a:lnTo>
                        <a:lnTo>
                          <a:pt x="16510" y="21590"/>
                        </a:lnTo>
                        <a:lnTo>
                          <a:pt x="19050" y="24130"/>
                        </a:lnTo>
                        <a:lnTo>
                          <a:pt x="21590" y="26670"/>
                        </a:lnTo>
                        <a:lnTo>
                          <a:pt x="22860" y="29210"/>
                        </a:lnTo>
                        <a:lnTo>
                          <a:pt x="24130" y="31750"/>
                        </a:lnTo>
                        <a:lnTo>
                          <a:pt x="24130" y="35560"/>
                        </a:lnTo>
                        <a:lnTo>
                          <a:pt x="25400" y="38100"/>
                        </a:lnTo>
                        <a:lnTo>
                          <a:pt x="27940" y="40640"/>
                        </a:lnTo>
                        <a:lnTo>
                          <a:pt x="31750" y="43180"/>
                        </a:lnTo>
                        <a:lnTo>
                          <a:pt x="34290" y="45720"/>
                        </a:lnTo>
                        <a:lnTo>
                          <a:pt x="36830" y="49530"/>
                        </a:lnTo>
                        <a:lnTo>
                          <a:pt x="38100" y="52070"/>
                        </a:lnTo>
                        <a:lnTo>
                          <a:pt x="39370" y="53340"/>
                        </a:lnTo>
                        <a:lnTo>
                          <a:pt x="39370" y="53340"/>
                        </a:lnTo>
                        <a:lnTo>
                          <a:pt x="38100" y="50800"/>
                        </a:lnTo>
                        <a:lnTo>
                          <a:pt x="38100" y="48260"/>
                        </a:lnTo>
                        <a:lnTo>
                          <a:pt x="35560" y="45720"/>
                        </a:lnTo>
                        <a:lnTo>
                          <a:pt x="25400" y="304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5" name="Freeform 224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44880" y="6239510"/>
                    <a:ext cx="143511" cy="1701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3511" h="170181">
                        <a:moveTo>
                          <a:pt x="80010" y="11430"/>
                        </a:moveTo>
                        <a:lnTo>
                          <a:pt x="77470" y="8890"/>
                        </a:lnTo>
                        <a:lnTo>
                          <a:pt x="73660" y="7620"/>
                        </a:lnTo>
                        <a:lnTo>
                          <a:pt x="69850" y="6350"/>
                        </a:lnTo>
                        <a:lnTo>
                          <a:pt x="66040" y="6350"/>
                        </a:lnTo>
                        <a:lnTo>
                          <a:pt x="60960" y="6350"/>
                        </a:lnTo>
                        <a:lnTo>
                          <a:pt x="53340" y="6350"/>
                        </a:lnTo>
                        <a:lnTo>
                          <a:pt x="49530" y="5080"/>
                        </a:lnTo>
                        <a:lnTo>
                          <a:pt x="45720" y="3810"/>
                        </a:lnTo>
                        <a:lnTo>
                          <a:pt x="41910" y="2540"/>
                        </a:lnTo>
                        <a:lnTo>
                          <a:pt x="36830" y="1270"/>
                        </a:lnTo>
                        <a:lnTo>
                          <a:pt x="31750" y="1270"/>
                        </a:lnTo>
                        <a:lnTo>
                          <a:pt x="26670" y="1270"/>
                        </a:lnTo>
                        <a:lnTo>
                          <a:pt x="21590" y="0"/>
                        </a:lnTo>
                        <a:lnTo>
                          <a:pt x="12700" y="0"/>
                        </a:lnTo>
                        <a:lnTo>
                          <a:pt x="10160" y="1270"/>
                        </a:lnTo>
                        <a:lnTo>
                          <a:pt x="6350" y="3810"/>
                        </a:lnTo>
                        <a:lnTo>
                          <a:pt x="3810" y="6350"/>
                        </a:lnTo>
                        <a:lnTo>
                          <a:pt x="2540" y="8890"/>
                        </a:lnTo>
                        <a:lnTo>
                          <a:pt x="1270" y="12700"/>
                        </a:lnTo>
                        <a:lnTo>
                          <a:pt x="0" y="16510"/>
                        </a:lnTo>
                        <a:lnTo>
                          <a:pt x="0" y="19050"/>
                        </a:lnTo>
                        <a:lnTo>
                          <a:pt x="1270" y="22860"/>
                        </a:lnTo>
                        <a:lnTo>
                          <a:pt x="2540" y="26670"/>
                        </a:lnTo>
                        <a:lnTo>
                          <a:pt x="3810" y="30480"/>
                        </a:lnTo>
                        <a:lnTo>
                          <a:pt x="5080" y="34290"/>
                        </a:lnTo>
                        <a:lnTo>
                          <a:pt x="7620" y="38100"/>
                        </a:lnTo>
                        <a:lnTo>
                          <a:pt x="8890" y="41910"/>
                        </a:lnTo>
                        <a:lnTo>
                          <a:pt x="12700" y="46990"/>
                        </a:lnTo>
                        <a:lnTo>
                          <a:pt x="13970" y="49530"/>
                        </a:lnTo>
                        <a:lnTo>
                          <a:pt x="13970" y="53340"/>
                        </a:lnTo>
                        <a:lnTo>
                          <a:pt x="15240" y="57150"/>
                        </a:lnTo>
                        <a:lnTo>
                          <a:pt x="16510" y="59690"/>
                        </a:lnTo>
                        <a:lnTo>
                          <a:pt x="17780" y="63500"/>
                        </a:lnTo>
                        <a:lnTo>
                          <a:pt x="19050" y="67310"/>
                        </a:lnTo>
                        <a:lnTo>
                          <a:pt x="21590" y="71120"/>
                        </a:lnTo>
                        <a:lnTo>
                          <a:pt x="24130" y="73660"/>
                        </a:lnTo>
                        <a:lnTo>
                          <a:pt x="26670" y="76200"/>
                        </a:lnTo>
                        <a:lnTo>
                          <a:pt x="30480" y="78740"/>
                        </a:lnTo>
                        <a:lnTo>
                          <a:pt x="33020" y="80010"/>
                        </a:lnTo>
                        <a:lnTo>
                          <a:pt x="36830" y="85090"/>
                        </a:lnTo>
                        <a:lnTo>
                          <a:pt x="40640" y="88900"/>
                        </a:lnTo>
                        <a:lnTo>
                          <a:pt x="43180" y="91440"/>
                        </a:lnTo>
                        <a:lnTo>
                          <a:pt x="44450" y="93980"/>
                        </a:lnTo>
                        <a:lnTo>
                          <a:pt x="46990" y="97790"/>
                        </a:lnTo>
                        <a:lnTo>
                          <a:pt x="49530" y="100330"/>
                        </a:lnTo>
                        <a:lnTo>
                          <a:pt x="52070" y="101600"/>
                        </a:lnTo>
                        <a:lnTo>
                          <a:pt x="55880" y="102870"/>
                        </a:lnTo>
                        <a:lnTo>
                          <a:pt x="59690" y="104140"/>
                        </a:lnTo>
                        <a:lnTo>
                          <a:pt x="63500" y="106680"/>
                        </a:lnTo>
                        <a:lnTo>
                          <a:pt x="67310" y="109220"/>
                        </a:lnTo>
                        <a:lnTo>
                          <a:pt x="69850" y="113030"/>
                        </a:lnTo>
                        <a:lnTo>
                          <a:pt x="72390" y="114300"/>
                        </a:lnTo>
                        <a:lnTo>
                          <a:pt x="74930" y="116840"/>
                        </a:lnTo>
                        <a:lnTo>
                          <a:pt x="77470" y="119380"/>
                        </a:lnTo>
                        <a:lnTo>
                          <a:pt x="80010" y="123190"/>
                        </a:lnTo>
                        <a:lnTo>
                          <a:pt x="81280" y="127000"/>
                        </a:lnTo>
                        <a:lnTo>
                          <a:pt x="83820" y="128270"/>
                        </a:lnTo>
                        <a:lnTo>
                          <a:pt x="87630" y="129540"/>
                        </a:lnTo>
                        <a:lnTo>
                          <a:pt x="90170" y="130810"/>
                        </a:lnTo>
                        <a:lnTo>
                          <a:pt x="93980" y="133350"/>
                        </a:lnTo>
                        <a:lnTo>
                          <a:pt x="96520" y="135890"/>
                        </a:lnTo>
                        <a:lnTo>
                          <a:pt x="97790" y="138430"/>
                        </a:lnTo>
                        <a:lnTo>
                          <a:pt x="101600" y="140970"/>
                        </a:lnTo>
                        <a:lnTo>
                          <a:pt x="104140" y="143510"/>
                        </a:lnTo>
                        <a:lnTo>
                          <a:pt x="107950" y="146050"/>
                        </a:lnTo>
                        <a:lnTo>
                          <a:pt x="110490" y="148590"/>
                        </a:lnTo>
                        <a:lnTo>
                          <a:pt x="113030" y="152400"/>
                        </a:lnTo>
                        <a:lnTo>
                          <a:pt x="115570" y="154940"/>
                        </a:lnTo>
                        <a:lnTo>
                          <a:pt x="118110" y="157480"/>
                        </a:lnTo>
                        <a:lnTo>
                          <a:pt x="121920" y="158750"/>
                        </a:lnTo>
                        <a:lnTo>
                          <a:pt x="125730" y="160020"/>
                        </a:lnTo>
                        <a:lnTo>
                          <a:pt x="128270" y="161290"/>
                        </a:lnTo>
                        <a:lnTo>
                          <a:pt x="130810" y="162560"/>
                        </a:lnTo>
                        <a:lnTo>
                          <a:pt x="133350" y="165100"/>
                        </a:lnTo>
                        <a:lnTo>
                          <a:pt x="135890" y="166370"/>
                        </a:lnTo>
                        <a:lnTo>
                          <a:pt x="139700" y="167640"/>
                        </a:lnTo>
                        <a:lnTo>
                          <a:pt x="142240" y="170180"/>
                        </a:lnTo>
                        <a:lnTo>
                          <a:pt x="143510" y="170180"/>
                        </a:lnTo>
                        <a:lnTo>
                          <a:pt x="143510" y="168910"/>
                        </a:lnTo>
                        <a:lnTo>
                          <a:pt x="140970" y="166370"/>
                        </a:lnTo>
                        <a:lnTo>
                          <a:pt x="139700" y="165100"/>
                        </a:lnTo>
                        <a:lnTo>
                          <a:pt x="137160" y="163830"/>
                        </a:lnTo>
                        <a:lnTo>
                          <a:pt x="135890" y="163830"/>
                        </a:lnTo>
                        <a:lnTo>
                          <a:pt x="133350" y="161290"/>
                        </a:lnTo>
                        <a:lnTo>
                          <a:pt x="130810" y="158750"/>
                        </a:lnTo>
                        <a:lnTo>
                          <a:pt x="127000" y="156210"/>
                        </a:lnTo>
                        <a:lnTo>
                          <a:pt x="119380" y="149860"/>
                        </a:lnTo>
                        <a:lnTo>
                          <a:pt x="107950" y="138430"/>
                        </a:lnTo>
                        <a:lnTo>
                          <a:pt x="105410" y="134620"/>
                        </a:lnTo>
                        <a:lnTo>
                          <a:pt x="104140" y="132080"/>
                        </a:lnTo>
                        <a:lnTo>
                          <a:pt x="101600" y="128270"/>
                        </a:lnTo>
                        <a:lnTo>
                          <a:pt x="99060" y="124460"/>
                        </a:lnTo>
                        <a:lnTo>
                          <a:pt x="95250" y="116840"/>
                        </a:lnTo>
                        <a:lnTo>
                          <a:pt x="92710" y="114300"/>
                        </a:lnTo>
                        <a:lnTo>
                          <a:pt x="90170" y="111760"/>
                        </a:lnTo>
                        <a:lnTo>
                          <a:pt x="86360" y="109220"/>
                        </a:lnTo>
                        <a:lnTo>
                          <a:pt x="83820" y="106680"/>
                        </a:lnTo>
                        <a:lnTo>
                          <a:pt x="81280" y="102870"/>
                        </a:lnTo>
                        <a:lnTo>
                          <a:pt x="78740" y="99060"/>
                        </a:lnTo>
                        <a:lnTo>
                          <a:pt x="76200" y="96520"/>
                        </a:lnTo>
                        <a:lnTo>
                          <a:pt x="72390" y="92710"/>
                        </a:lnTo>
                        <a:lnTo>
                          <a:pt x="69850" y="88900"/>
                        </a:lnTo>
                        <a:lnTo>
                          <a:pt x="66040" y="85090"/>
                        </a:lnTo>
                        <a:lnTo>
                          <a:pt x="62230" y="82550"/>
                        </a:lnTo>
                        <a:lnTo>
                          <a:pt x="58420" y="80010"/>
                        </a:lnTo>
                        <a:lnTo>
                          <a:pt x="55880" y="77470"/>
                        </a:lnTo>
                        <a:lnTo>
                          <a:pt x="52070" y="73660"/>
                        </a:lnTo>
                        <a:lnTo>
                          <a:pt x="49530" y="71120"/>
                        </a:lnTo>
                        <a:lnTo>
                          <a:pt x="48260" y="67310"/>
                        </a:lnTo>
                        <a:lnTo>
                          <a:pt x="43180" y="62230"/>
                        </a:lnTo>
                        <a:lnTo>
                          <a:pt x="39370" y="58420"/>
                        </a:lnTo>
                        <a:lnTo>
                          <a:pt x="35560" y="53340"/>
                        </a:lnTo>
                        <a:lnTo>
                          <a:pt x="33020" y="50800"/>
                        </a:lnTo>
                        <a:lnTo>
                          <a:pt x="31750" y="46990"/>
                        </a:lnTo>
                        <a:lnTo>
                          <a:pt x="29210" y="44450"/>
                        </a:lnTo>
                        <a:lnTo>
                          <a:pt x="26670" y="41910"/>
                        </a:lnTo>
                        <a:lnTo>
                          <a:pt x="22860" y="39370"/>
                        </a:lnTo>
                        <a:lnTo>
                          <a:pt x="20320" y="36830"/>
                        </a:lnTo>
                        <a:lnTo>
                          <a:pt x="19050" y="33020"/>
                        </a:lnTo>
                        <a:lnTo>
                          <a:pt x="17780" y="30480"/>
                        </a:lnTo>
                        <a:lnTo>
                          <a:pt x="17780" y="29210"/>
                        </a:lnTo>
                        <a:lnTo>
                          <a:pt x="16510" y="29210"/>
                        </a:lnTo>
                        <a:lnTo>
                          <a:pt x="16510" y="31750"/>
                        </a:lnTo>
                        <a:lnTo>
                          <a:pt x="17780" y="34290"/>
                        </a:lnTo>
                        <a:lnTo>
                          <a:pt x="17780" y="38100"/>
                        </a:lnTo>
                        <a:lnTo>
                          <a:pt x="19050" y="43180"/>
                        </a:lnTo>
                        <a:lnTo>
                          <a:pt x="20320" y="46990"/>
                        </a:lnTo>
                        <a:lnTo>
                          <a:pt x="22860" y="49530"/>
                        </a:lnTo>
                        <a:lnTo>
                          <a:pt x="24130" y="52070"/>
                        </a:lnTo>
                        <a:lnTo>
                          <a:pt x="26670" y="55880"/>
                        </a:lnTo>
                        <a:lnTo>
                          <a:pt x="27940" y="58420"/>
                        </a:lnTo>
                        <a:lnTo>
                          <a:pt x="31750" y="66040"/>
                        </a:lnTo>
                        <a:lnTo>
                          <a:pt x="35560" y="73660"/>
                        </a:lnTo>
                        <a:lnTo>
                          <a:pt x="36830" y="76200"/>
                        </a:lnTo>
                        <a:lnTo>
                          <a:pt x="39370" y="77470"/>
                        </a:lnTo>
                        <a:lnTo>
                          <a:pt x="41910" y="78740"/>
                        </a:lnTo>
                        <a:lnTo>
                          <a:pt x="45720" y="83820"/>
                        </a:lnTo>
                        <a:lnTo>
                          <a:pt x="46990" y="86360"/>
                        </a:lnTo>
                        <a:lnTo>
                          <a:pt x="49530" y="90170"/>
                        </a:lnTo>
                        <a:lnTo>
                          <a:pt x="50800" y="92710"/>
                        </a:lnTo>
                        <a:lnTo>
                          <a:pt x="53340" y="96520"/>
                        </a:lnTo>
                        <a:lnTo>
                          <a:pt x="55880" y="99060"/>
                        </a:lnTo>
                        <a:lnTo>
                          <a:pt x="58420" y="101600"/>
                        </a:lnTo>
                        <a:lnTo>
                          <a:pt x="62230" y="101600"/>
                        </a:lnTo>
                        <a:lnTo>
                          <a:pt x="64770" y="104140"/>
                        </a:lnTo>
                        <a:lnTo>
                          <a:pt x="67310" y="106680"/>
                        </a:lnTo>
                        <a:lnTo>
                          <a:pt x="69850" y="109220"/>
                        </a:lnTo>
                        <a:lnTo>
                          <a:pt x="71120" y="113030"/>
                        </a:lnTo>
                        <a:lnTo>
                          <a:pt x="72390" y="116840"/>
                        </a:lnTo>
                        <a:lnTo>
                          <a:pt x="72390" y="120650"/>
                        </a:lnTo>
                        <a:lnTo>
                          <a:pt x="74930" y="123190"/>
                        </a:lnTo>
                        <a:lnTo>
                          <a:pt x="77470" y="125730"/>
                        </a:lnTo>
                        <a:lnTo>
                          <a:pt x="80010" y="128270"/>
                        </a:lnTo>
                        <a:lnTo>
                          <a:pt x="82550" y="130810"/>
                        </a:lnTo>
                        <a:lnTo>
                          <a:pt x="90170" y="138430"/>
                        </a:lnTo>
                        <a:lnTo>
                          <a:pt x="104140" y="152400"/>
                        </a:lnTo>
                        <a:lnTo>
                          <a:pt x="107950" y="154940"/>
                        </a:lnTo>
                        <a:lnTo>
                          <a:pt x="111760" y="157480"/>
                        </a:lnTo>
                        <a:lnTo>
                          <a:pt x="115570" y="158750"/>
                        </a:lnTo>
                        <a:lnTo>
                          <a:pt x="119380" y="160020"/>
                        </a:lnTo>
                        <a:lnTo>
                          <a:pt x="121920" y="161290"/>
                        </a:lnTo>
                        <a:lnTo>
                          <a:pt x="124460" y="162560"/>
                        </a:lnTo>
                        <a:lnTo>
                          <a:pt x="1320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6" name="Freeform 224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60780" y="6366510"/>
                    <a:ext cx="38101" cy="5969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8101" h="59691">
                        <a:moveTo>
                          <a:pt x="38100" y="0"/>
                        </a:moveTo>
                        <a:lnTo>
                          <a:pt x="38100" y="19050"/>
                        </a:lnTo>
                        <a:lnTo>
                          <a:pt x="36830" y="22860"/>
                        </a:lnTo>
                        <a:lnTo>
                          <a:pt x="35560" y="26670"/>
                        </a:lnTo>
                        <a:lnTo>
                          <a:pt x="34290" y="29210"/>
                        </a:lnTo>
                        <a:lnTo>
                          <a:pt x="31750" y="34290"/>
                        </a:lnTo>
                        <a:lnTo>
                          <a:pt x="29210" y="36830"/>
                        </a:lnTo>
                        <a:lnTo>
                          <a:pt x="24130" y="40640"/>
                        </a:lnTo>
                        <a:lnTo>
                          <a:pt x="17780" y="44450"/>
                        </a:lnTo>
                        <a:lnTo>
                          <a:pt x="10160" y="48260"/>
                        </a:lnTo>
                        <a:lnTo>
                          <a:pt x="7620" y="50800"/>
                        </a:lnTo>
                        <a:lnTo>
                          <a:pt x="5080" y="54610"/>
                        </a:lnTo>
                        <a:lnTo>
                          <a:pt x="2540" y="57150"/>
                        </a:lnTo>
                        <a:lnTo>
                          <a:pt x="0" y="596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7" name="Freeform 224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55040" y="6280150"/>
                    <a:ext cx="190501" cy="1562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0501" h="156211">
                        <a:moveTo>
                          <a:pt x="190500" y="149860"/>
                        </a:moveTo>
                        <a:lnTo>
                          <a:pt x="189230" y="149860"/>
                        </a:lnTo>
                        <a:lnTo>
                          <a:pt x="182880" y="152400"/>
                        </a:lnTo>
                        <a:lnTo>
                          <a:pt x="179070" y="153670"/>
                        </a:lnTo>
                        <a:lnTo>
                          <a:pt x="175260" y="154940"/>
                        </a:lnTo>
                        <a:lnTo>
                          <a:pt x="171450" y="154940"/>
                        </a:lnTo>
                        <a:lnTo>
                          <a:pt x="166370" y="154940"/>
                        </a:lnTo>
                        <a:lnTo>
                          <a:pt x="162560" y="156210"/>
                        </a:lnTo>
                        <a:lnTo>
                          <a:pt x="153670" y="156210"/>
                        </a:lnTo>
                        <a:lnTo>
                          <a:pt x="149860" y="154940"/>
                        </a:lnTo>
                        <a:lnTo>
                          <a:pt x="144780" y="154940"/>
                        </a:lnTo>
                        <a:lnTo>
                          <a:pt x="140970" y="153670"/>
                        </a:lnTo>
                        <a:lnTo>
                          <a:pt x="137160" y="152400"/>
                        </a:lnTo>
                        <a:lnTo>
                          <a:pt x="133350" y="151130"/>
                        </a:lnTo>
                        <a:lnTo>
                          <a:pt x="129540" y="151130"/>
                        </a:lnTo>
                        <a:lnTo>
                          <a:pt x="123190" y="148590"/>
                        </a:lnTo>
                        <a:lnTo>
                          <a:pt x="118110" y="146050"/>
                        </a:lnTo>
                        <a:lnTo>
                          <a:pt x="107950" y="140970"/>
                        </a:lnTo>
                        <a:lnTo>
                          <a:pt x="100330" y="137160"/>
                        </a:lnTo>
                        <a:lnTo>
                          <a:pt x="93980" y="133350"/>
                        </a:lnTo>
                        <a:lnTo>
                          <a:pt x="90170" y="129540"/>
                        </a:lnTo>
                        <a:lnTo>
                          <a:pt x="85090" y="125730"/>
                        </a:lnTo>
                        <a:lnTo>
                          <a:pt x="80010" y="121920"/>
                        </a:lnTo>
                        <a:lnTo>
                          <a:pt x="76200" y="119380"/>
                        </a:lnTo>
                        <a:lnTo>
                          <a:pt x="73660" y="116840"/>
                        </a:lnTo>
                        <a:lnTo>
                          <a:pt x="71120" y="114300"/>
                        </a:lnTo>
                        <a:lnTo>
                          <a:pt x="68580" y="110490"/>
                        </a:lnTo>
                        <a:lnTo>
                          <a:pt x="66040" y="107950"/>
                        </a:lnTo>
                        <a:lnTo>
                          <a:pt x="62230" y="102870"/>
                        </a:lnTo>
                        <a:lnTo>
                          <a:pt x="58420" y="99060"/>
                        </a:lnTo>
                        <a:lnTo>
                          <a:pt x="54610" y="93980"/>
                        </a:lnTo>
                        <a:lnTo>
                          <a:pt x="52070" y="91440"/>
                        </a:lnTo>
                        <a:lnTo>
                          <a:pt x="50800" y="87630"/>
                        </a:lnTo>
                        <a:lnTo>
                          <a:pt x="48260" y="83820"/>
                        </a:lnTo>
                        <a:lnTo>
                          <a:pt x="44450" y="80010"/>
                        </a:lnTo>
                        <a:lnTo>
                          <a:pt x="41910" y="76200"/>
                        </a:lnTo>
                        <a:lnTo>
                          <a:pt x="39370" y="73660"/>
                        </a:lnTo>
                        <a:lnTo>
                          <a:pt x="38100" y="71120"/>
                        </a:lnTo>
                        <a:lnTo>
                          <a:pt x="36830" y="68580"/>
                        </a:lnTo>
                        <a:lnTo>
                          <a:pt x="35560" y="66040"/>
                        </a:lnTo>
                        <a:lnTo>
                          <a:pt x="33020" y="58420"/>
                        </a:lnTo>
                        <a:lnTo>
                          <a:pt x="30480" y="55880"/>
                        </a:lnTo>
                        <a:lnTo>
                          <a:pt x="26670" y="53340"/>
                        </a:lnTo>
                        <a:lnTo>
                          <a:pt x="21590" y="48260"/>
                        </a:lnTo>
                        <a:lnTo>
                          <a:pt x="16510" y="44450"/>
                        </a:lnTo>
                        <a:lnTo>
                          <a:pt x="13970" y="41910"/>
                        </a:lnTo>
                        <a:lnTo>
                          <a:pt x="12700" y="39370"/>
                        </a:lnTo>
                        <a:lnTo>
                          <a:pt x="10160" y="35560"/>
                        </a:lnTo>
                        <a:lnTo>
                          <a:pt x="8890" y="31750"/>
                        </a:lnTo>
                        <a:lnTo>
                          <a:pt x="7620" y="27940"/>
                        </a:lnTo>
                        <a:lnTo>
                          <a:pt x="7620" y="24130"/>
                        </a:lnTo>
                        <a:lnTo>
                          <a:pt x="6350" y="20320"/>
                        </a:lnTo>
                        <a:lnTo>
                          <a:pt x="6350" y="1651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8" name="Freeform 224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955040" y="6280150"/>
                    <a:ext cx="12701" cy="127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701" h="12701">
                        <a:moveTo>
                          <a:pt x="0" y="0"/>
                        </a:moveTo>
                        <a:lnTo>
                          <a:pt x="12700" y="1270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50" name="Freeform 2249">
                  <a:hlinkClick r:id="rId25" action="ppaction://hlinksldjump"/>
                </p:cNvPr>
                <p:cNvSpPr/>
                <p:nvPr/>
              </p:nvSpPr>
              <p:spPr>
                <a:xfrm>
                  <a:off x="1051560" y="6361430"/>
                  <a:ext cx="16510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01" h="85091">
                      <a:moveTo>
                        <a:pt x="140970" y="0"/>
                      </a:moveTo>
                      <a:lnTo>
                        <a:pt x="133350" y="7620"/>
                      </a:lnTo>
                      <a:lnTo>
                        <a:pt x="130810" y="10160"/>
                      </a:lnTo>
                      <a:lnTo>
                        <a:pt x="129540" y="12700"/>
                      </a:lnTo>
                      <a:lnTo>
                        <a:pt x="128270" y="16510"/>
                      </a:lnTo>
                      <a:lnTo>
                        <a:pt x="124460" y="22860"/>
                      </a:lnTo>
                      <a:lnTo>
                        <a:pt x="121920" y="26670"/>
                      </a:lnTo>
                      <a:lnTo>
                        <a:pt x="119380" y="30480"/>
                      </a:lnTo>
                      <a:lnTo>
                        <a:pt x="116840" y="33020"/>
                      </a:lnTo>
                      <a:lnTo>
                        <a:pt x="113030" y="35560"/>
                      </a:lnTo>
                      <a:lnTo>
                        <a:pt x="110490" y="38100"/>
                      </a:lnTo>
                      <a:lnTo>
                        <a:pt x="109220" y="39370"/>
                      </a:lnTo>
                      <a:lnTo>
                        <a:pt x="107950" y="41910"/>
                      </a:lnTo>
                      <a:lnTo>
                        <a:pt x="106680" y="44450"/>
                      </a:lnTo>
                      <a:lnTo>
                        <a:pt x="104140" y="46990"/>
                      </a:lnTo>
                      <a:lnTo>
                        <a:pt x="101600" y="50800"/>
                      </a:lnTo>
                      <a:lnTo>
                        <a:pt x="97790" y="53340"/>
                      </a:lnTo>
                      <a:lnTo>
                        <a:pt x="93980" y="55880"/>
                      </a:lnTo>
                      <a:lnTo>
                        <a:pt x="90170" y="58420"/>
                      </a:lnTo>
                      <a:lnTo>
                        <a:pt x="87630" y="60960"/>
                      </a:lnTo>
                      <a:lnTo>
                        <a:pt x="85090" y="63500"/>
                      </a:lnTo>
                      <a:lnTo>
                        <a:pt x="82550" y="64770"/>
                      </a:lnTo>
                      <a:lnTo>
                        <a:pt x="78740" y="66040"/>
                      </a:lnTo>
                      <a:lnTo>
                        <a:pt x="74930" y="67310"/>
                      </a:lnTo>
                      <a:lnTo>
                        <a:pt x="69850" y="68580"/>
                      </a:lnTo>
                      <a:lnTo>
                        <a:pt x="66040" y="67310"/>
                      </a:lnTo>
                      <a:lnTo>
                        <a:pt x="62230" y="67310"/>
                      </a:lnTo>
                      <a:lnTo>
                        <a:pt x="59690" y="66040"/>
                      </a:lnTo>
                      <a:lnTo>
                        <a:pt x="58420" y="66040"/>
                      </a:lnTo>
                      <a:lnTo>
                        <a:pt x="58420" y="66040"/>
                      </a:lnTo>
                      <a:lnTo>
                        <a:pt x="59690" y="67310"/>
                      </a:lnTo>
                      <a:lnTo>
                        <a:pt x="60960" y="67310"/>
                      </a:lnTo>
                      <a:lnTo>
                        <a:pt x="63500" y="68580"/>
                      </a:lnTo>
                      <a:lnTo>
                        <a:pt x="66040" y="68580"/>
                      </a:lnTo>
                      <a:lnTo>
                        <a:pt x="69850" y="68580"/>
                      </a:lnTo>
                      <a:lnTo>
                        <a:pt x="76200" y="68580"/>
                      </a:lnTo>
                      <a:lnTo>
                        <a:pt x="87630" y="68580"/>
                      </a:lnTo>
                      <a:lnTo>
                        <a:pt x="91440" y="68580"/>
                      </a:lnTo>
                      <a:lnTo>
                        <a:pt x="95250" y="67310"/>
                      </a:ln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5410" y="63500"/>
                      </a:lnTo>
                      <a:lnTo>
                        <a:pt x="107950" y="60960"/>
                      </a:lnTo>
                      <a:lnTo>
                        <a:pt x="110490" y="59690"/>
                      </a:lnTo>
                      <a:lnTo>
                        <a:pt x="113030" y="57150"/>
                      </a:lnTo>
                      <a:lnTo>
                        <a:pt x="120650" y="53340"/>
                      </a:lnTo>
                      <a:lnTo>
                        <a:pt x="129540" y="49530"/>
                      </a:lnTo>
                      <a:lnTo>
                        <a:pt x="127000" y="50800"/>
                      </a:lnTo>
                      <a:lnTo>
                        <a:pt x="124460" y="52070"/>
                      </a:lnTo>
                      <a:lnTo>
                        <a:pt x="121920" y="54610"/>
                      </a:lnTo>
                      <a:lnTo>
                        <a:pt x="115570" y="59690"/>
                      </a:lnTo>
                      <a:lnTo>
                        <a:pt x="109220" y="67310"/>
                      </a:lnTo>
                      <a:lnTo>
                        <a:pt x="105410" y="71120"/>
                      </a:lnTo>
                      <a:lnTo>
                        <a:pt x="101600" y="72390"/>
                      </a:lnTo>
                      <a:lnTo>
                        <a:pt x="97790" y="73660"/>
                      </a:lnTo>
                      <a:lnTo>
                        <a:pt x="92710" y="73660"/>
                      </a:lnTo>
                      <a:lnTo>
                        <a:pt x="88900" y="73660"/>
                      </a:lnTo>
                      <a:lnTo>
                        <a:pt x="83820" y="74930"/>
                      </a:lnTo>
                      <a:lnTo>
                        <a:pt x="80010" y="74930"/>
                      </a:lnTo>
                      <a:lnTo>
                        <a:pt x="69850" y="74930"/>
                      </a:lnTo>
                      <a:lnTo>
                        <a:pt x="64770" y="74930"/>
                      </a:lnTo>
                      <a:lnTo>
                        <a:pt x="60960" y="73660"/>
                      </a:lnTo>
                      <a:lnTo>
                        <a:pt x="57150" y="73660"/>
                      </a:lnTo>
                      <a:lnTo>
                        <a:pt x="54610" y="72390"/>
                      </a:lnTo>
                      <a:lnTo>
                        <a:pt x="50800" y="71120"/>
                      </a:lnTo>
                      <a:lnTo>
                        <a:pt x="45720" y="69850"/>
                      </a:lnTo>
                      <a:lnTo>
                        <a:pt x="36830" y="69850"/>
                      </a:lnTo>
                      <a:lnTo>
                        <a:pt x="30480" y="69850"/>
                      </a:lnTo>
                      <a:lnTo>
                        <a:pt x="27940" y="68580"/>
                      </a:lnTo>
                      <a:lnTo>
                        <a:pt x="24130" y="67310"/>
                      </a:lnTo>
                      <a:lnTo>
                        <a:pt x="20320" y="66040"/>
                      </a:lnTo>
                      <a:lnTo>
                        <a:pt x="17780" y="64770"/>
                      </a:lnTo>
                      <a:lnTo>
                        <a:pt x="10160" y="60960"/>
                      </a:lnTo>
                      <a:lnTo>
                        <a:pt x="6350" y="59690"/>
                      </a:lnTo>
                      <a:lnTo>
                        <a:pt x="3810" y="57150"/>
                      </a:lnTo>
                      <a:lnTo>
                        <a:pt x="0" y="54610"/>
                      </a:lnTo>
                      <a:lnTo>
                        <a:pt x="0" y="54610"/>
                      </a:lnTo>
                      <a:lnTo>
                        <a:pt x="1270" y="55880"/>
                      </a:lnTo>
                      <a:lnTo>
                        <a:pt x="5080" y="58420"/>
                      </a:lnTo>
                      <a:lnTo>
                        <a:pt x="7620" y="59690"/>
                      </a:lnTo>
                      <a:lnTo>
                        <a:pt x="17780" y="66040"/>
                      </a:lnTo>
                      <a:lnTo>
                        <a:pt x="21590" y="67310"/>
                      </a:lnTo>
                      <a:lnTo>
                        <a:pt x="26670" y="68580"/>
                      </a:lnTo>
                      <a:lnTo>
                        <a:pt x="29210" y="68580"/>
                      </a:lnTo>
                      <a:lnTo>
                        <a:pt x="33020" y="69850"/>
                      </a:lnTo>
                      <a:lnTo>
                        <a:pt x="35560" y="72390"/>
                      </a:lnTo>
                      <a:lnTo>
                        <a:pt x="43180" y="74930"/>
                      </a:lnTo>
                      <a:lnTo>
                        <a:pt x="46990" y="77470"/>
                      </a:lnTo>
                      <a:lnTo>
                        <a:pt x="50800" y="78740"/>
                      </a:lnTo>
                      <a:lnTo>
                        <a:pt x="55880" y="78740"/>
                      </a:lnTo>
                      <a:lnTo>
                        <a:pt x="60960" y="80010"/>
                      </a:lnTo>
                      <a:lnTo>
                        <a:pt x="66040" y="81280"/>
                      </a:lnTo>
                      <a:lnTo>
                        <a:pt x="68580" y="82550"/>
                      </a:lnTo>
                      <a:lnTo>
                        <a:pt x="72390" y="83820"/>
                      </a:lnTo>
                      <a:lnTo>
                        <a:pt x="76200" y="85090"/>
                      </a:lnTo>
                      <a:lnTo>
                        <a:pt x="80010" y="85090"/>
                      </a:lnTo>
                      <a:lnTo>
                        <a:pt x="85090" y="85090"/>
                      </a:lnTo>
                      <a:lnTo>
                        <a:pt x="90170" y="85090"/>
                      </a:lnTo>
                      <a:lnTo>
                        <a:pt x="93980" y="85090"/>
                      </a:lnTo>
                      <a:lnTo>
                        <a:pt x="97790" y="83820"/>
                      </a:lnTo>
                      <a:lnTo>
                        <a:pt x="101600" y="81280"/>
                      </a:lnTo>
                      <a:lnTo>
                        <a:pt x="104140" y="80010"/>
                      </a:lnTo>
                      <a:lnTo>
                        <a:pt x="106680" y="78740"/>
                      </a:lnTo>
                      <a:lnTo>
                        <a:pt x="110490" y="76200"/>
                      </a:lnTo>
                      <a:lnTo>
                        <a:pt x="113030" y="74930"/>
                      </a:lnTo>
                      <a:lnTo>
                        <a:pt x="116840" y="72390"/>
                      </a:lnTo>
                      <a:lnTo>
                        <a:pt x="119380" y="71120"/>
                      </a:lnTo>
                      <a:lnTo>
                        <a:pt x="121920" y="68580"/>
                      </a:lnTo>
                      <a:lnTo>
                        <a:pt x="124460" y="67310"/>
                      </a:lnTo>
                      <a:lnTo>
                        <a:pt x="127000" y="64770"/>
                      </a:lnTo>
                      <a:lnTo>
                        <a:pt x="129540" y="63500"/>
                      </a:lnTo>
                      <a:lnTo>
                        <a:pt x="130810" y="60960"/>
                      </a:lnTo>
                      <a:lnTo>
                        <a:pt x="133350" y="58420"/>
                      </a:lnTo>
                      <a:lnTo>
                        <a:pt x="135890" y="55880"/>
                      </a:lnTo>
                      <a:lnTo>
                        <a:pt x="137160" y="52070"/>
                      </a:lnTo>
                      <a:lnTo>
                        <a:pt x="139700" y="49530"/>
                      </a:lnTo>
                      <a:lnTo>
                        <a:pt x="143510" y="46990"/>
                      </a:lnTo>
                      <a:lnTo>
                        <a:pt x="146050" y="44450"/>
                      </a:lnTo>
                      <a:lnTo>
                        <a:pt x="148590" y="43180"/>
                      </a:lnTo>
                      <a:lnTo>
                        <a:pt x="151130" y="40640"/>
                      </a:lnTo>
                      <a:lnTo>
                        <a:pt x="165100" y="292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65" name="Group 2264"/>
                <p:cNvGrpSpPr/>
                <p:nvPr/>
              </p:nvGrpSpPr>
              <p:grpSpPr>
                <a:xfrm>
                  <a:off x="642620" y="6320790"/>
                  <a:ext cx="920751" cy="415291"/>
                  <a:chOff x="642620" y="6320790"/>
                  <a:chExt cx="920751" cy="415291"/>
                </a:xfrm>
              </p:grpSpPr>
              <p:sp>
                <p:nvSpPr>
                  <p:cNvPr id="2251" name="Freeform 225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06170" y="6390640"/>
                    <a:ext cx="1" cy="1333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" h="133351">
                        <a:moveTo>
                          <a:pt x="0" y="0"/>
                        </a:moveTo>
                        <a:lnTo>
                          <a:pt x="0" y="1333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2" name="Freeform 225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839470" y="6529070"/>
                    <a:ext cx="544831" cy="9906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44831" h="99061">
                        <a:moveTo>
                          <a:pt x="0" y="58420"/>
                        </a:moveTo>
                        <a:lnTo>
                          <a:pt x="6350" y="60960"/>
                        </a:lnTo>
                        <a:lnTo>
                          <a:pt x="8890" y="62230"/>
                        </a:lnTo>
                        <a:lnTo>
                          <a:pt x="10160" y="64770"/>
                        </a:lnTo>
                        <a:lnTo>
                          <a:pt x="12700" y="66040"/>
                        </a:lnTo>
                        <a:lnTo>
                          <a:pt x="15240" y="67310"/>
                        </a:lnTo>
                        <a:lnTo>
                          <a:pt x="25400" y="69850"/>
                        </a:lnTo>
                        <a:lnTo>
                          <a:pt x="33020" y="72390"/>
                        </a:lnTo>
                        <a:lnTo>
                          <a:pt x="35560" y="72390"/>
                        </a:lnTo>
                        <a:lnTo>
                          <a:pt x="39370" y="72390"/>
                        </a:lnTo>
                        <a:lnTo>
                          <a:pt x="41910" y="71120"/>
                        </a:lnTo>
                        <a:lnTo>
                          <a:pt x="58420" y="69850"/>
                        </a:lnTo>
                        <a:lnTo>
                          <a:pt x="63500" y="69850"/>
                        </a:lnTo>
                        <a:lnTo>
                          <a:pt x="69850" y="68580"/>
                        </a:lnTo>
                        <a:lnTo>
                          <a:pt x="77470" y="66040"/>
                        </a:lnTo>
                        <a:lnTo>
                          <a:pt x="88900" y="63500"/>
                        </a:lnTo>
                        <a:lnTo>
                          <a:pt x="96520" y="60960"/>
                        </a:lnTo>
                        <a:lnTo>
                          <a:pt x="100330" y="59690"/>
                        </a:lnTo>
                        <a:lnTo>
                          <a:pt x="107950" y="55880"/>
                        </a:lnTo>
                        <a:lnTo>
                          <a:pt x="111760" y="54610"/>
                        </a:lnTo>
                        <a:lnTo>
                          <a:pt x="114300" y="52070"/>
                        </a:lnTo>
                        <a:lnTo>
                          <a:pt x="116840" y="50800"/>
                        </a:lnTo>
                        <a:lnTo>
                          <a:pt x="119380" y="48260"/>
                        </a:lnTo>
                        <a:lnTo>
                          <a:pt x="120650" y="46990"/>
                        </a:lnTo>
                        <a:lnTo>
                          <a:pt x="123190" y="44450"/>
                        </a:lnTo>
                        <a:lnTo>
                          <a:pt x="125730" y="43180"/>
                        </a:lnTo>
                        <a:lnTo>
                          <a:pt x="129540" y="40640"/>
                        </a:lnTo>
                        <a:lnTo>
                          <a:pt x="132080" y="38100"/>
                        </a:lnTo>
                        <a:lnTo>
                          <a:pt x="139700" y="34290"/>
                        </a:lnTo>
                        <a:lnTo>
                          <a:pt x="143510" y="33020"/>
                        </a:lnTo>
                        <a:lnTo>
                          <a:pt x="146050" y="30480"/>
                        </a:lnTo>
                        <a:lnTo>
                          <a:pt x="148590" y="29210"/>
                        </a:lnTo>
                        <a:lnTo>
                          <a:pt x="151130" y="26670"/>
                        </a:lnTo>
                        <a:lnTo>
                          <a:pt x="153670" y="24130"/>
                        </a:lnTo>
                        <a:lnTo>
                          <a:pt x="156210" y="21590"/>
                        </a:lnTo>
                        <a:lnTo>
                          <a:pt x="157480" y="17780"/>
                        </a:lnTo>
                        <a:lnTo>
                          <a:pt x="161290" y="16510"/>
                        </a:lnTo>
                        <a:lnTo>
                          <a:pt x="163830" y="13970"/>
                        </a:lnTo>
                        <a:lnTo>
                          <a:pt x="170180" y="12700"/>
                        </a:lnTo>
                        <a:lnTo>
                          <a:pt x="172720" y="11430"/>
                        </a:lnTo>
                        <a:lnTo>
                          <a:pt x="175260" y="8890"/>
                        </a:lnTo>
                        <a:lnTo>
                          <a:pt x="182880" y="7620"/>
                        </a:lnTo>
                        <a:lnTo>
                          <a:pt x="191770" y="6350"/>
                        </a:lnTo>
                        <a:lnTo>
                          <a:pt x="200660" y="2540"/>
                        </a:lnTo>
                        <a:lnTo>
                          <a:pt x="212090" y="1270"/>
                        </a:lnTo>
                        <a:lnTo>
                          <a:pt x="227330" y="0"/>
                        </a:lnTo>
                        <a:lnTo>
                          <a:pt x="245110" y="0"/>
                        </a:lnTo>
                        <a:lnTo>
                          <a:pt x="309880" y="0"/>
                        </a:lnTo>
                        <a:lnTo>
                          <a:pt x="318770" y="1270"/>
                        </a:lnTo>
                        <a:lnTo>
                          <a:pt x="336550" y="7620"/>
                        </a:lnTo>
                        <a:lnTo>
                          <a:pt x="347980" y="10160"/>
                        </a:lnTo>
                        <a:lnTo>
                          <a:pt x="354330" y="12700"/>
                        </a:lnTo>
                        <a:lnTo>
                          <a:pt x="358140" y="13970"/>
                        </a:lnTo>
                        <a:lnTo>
                          <a:pt x="361950" y="16510"/>
                        </a:lnTo>
                        <a:lnTo>
                          <a:pt x="369570" y="19050"/>
                        </a:lnTo>
                        <a:lnTo>
                          <a:pt x="372110" y="21590"/>
                        </a:lnTo>
                        <a:lnTo>
                          <a:pt x="374650" y="22860"/>
                        </a:lnTo>
                        <a:lnTo>
                          <a:pt x="377190" y="25400"/>
                        </a:lnTo>
                        <a:lnTo>
                          <a:pt x="379730" y="27940"/>
                        </a:lnTo>
                        <a:lnTo>
                          <a:pt x="383540" y="30480"/>
                        </a:lnTo>
                        <a:lnTo>
                          <a:pt x="387350" y="34290"/>
                        </a:lnTo>
                        <a:lnTo>
                          <a:pt x="391160" y="36830"/>
                        </a:lnTo>
                        <a:lnTo>
                          <a:pt x="397510" y="38100"/>
                        </a:lnTo>
                        <a:lnTo>
                          <a:pt x="400050" y="40640"/>
                        </a:lnTo>
                        <a:lnTo>
                          <a:pt x="402590" y="43180"/>
                        </a:lnTo>
                        <a:lnTo>
                          <a:pt x="403860" y="45720"/>
                        </a:lnTo>
                        <a:lnTo>
                          <a:pt x="405130" y="49530"/>
                        </a:lnTo>
                        <a:lnTo>
                          <a:pt x="407670" y="53340"/>
                        </a:lnTo>
                        <a:lnTo>
                          <a:pt x="411480" y="57150"/>
                        </a:lnTo>
                        <a:lnTo>
                          <a:pt x="414020" y="59690"/>
                        </a:lnTo>
                        <a:lnTo>
                          <a:pt x="417830" y="62230"/>
                        </a:lnTo>
                        <a:lnTo>
                          <a:pt x="421640" y="64770"/>
                        </a:lnTo>
                        <a:lnTo>
                          <a:pt x="424180" y="67310"/>
                        </a:lnTo>
                        <a:lnTo>
                          <a:pt x="426720" y="68580"/>
                        </a:lnTo>
                        <a:lnTo>
                          <a:pt x="429260" y="71120"/>
                        </a:lnTo>
                        <a:lnTo>
                          <a:pt x="431800" y="73660"/>
                        </a:lnTo>
                        <a:lnTo>
                          <a:pt x="435610" y="77470"/>
                        </a:lnTo>
                        <a:lnTo>
                          <a:pt x="439420" y="78740"/>
                        </a:lnTo>
                        <a:lnTo>
                          <a:pt x="441960" y="81280"/>
                        </a:lnTo>
                        <a:lnTo>
                          <a:pt x="445770" y="82550"/>
                        </a:lnTo>
                        <a:lnTo>
                          <a:pt x="448310" y="85090"/>
                        </a:lnTo>
                        <a:lnTo>
                          <a:pt x="450850" y="87630"/>
                        </a:lnTo>
                        <a:lnTo>
                          <a:pt x="453390" y="88900"/>
                        </a:lnTo>
                        <a:lnTo>
                          <a:pt x="455930" y="91440"/>
                        </a:lnTo>
                        <a:lnTo>
                          <a:pt x="458470" y="92710"/>
                        </a:lnTo>
                        <a:lnTo>
                          <a:pt x="462280" y="95250"/>
                        </a:lnTo>
                        <a:lnTo>
                          <a:pt x="471170" y="96520"/>
                        </a:lnTo>
                        <a:lnTo>
                          <a:pt x="486410" y="97790"/>
                        </a:lnTo>
                        <a:lnTo>
                          <a:pt x="500380" y="99060"/>
                        </a:lnTo>
                        <a:lnTo>
                          <a:pt x="544830" y="9906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3" name="Freeform 225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013460" y="6529070"/>
                    <a:ext cx="97791" cy="203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97791" h="203201">
                        <a:moveTo>
                          <a:pt x="97790" y="0"/>
                        </a:moveTo>
                        <a:lnTo>
                          <a:pt x="97790" y="6350"/>
                        </a:lnTo>
                        <a:lnTo>
                          <a:pt x="97790" y="8890"/>
                        </a:lnTo>
                        <a:lnTo>
                          <a:pt x="96520" y="12700"/>
                        </a:lnTo>
                        <a:lnTo>
                          <a:pt x="95250" y="16510"/>
                        </a:lnTo>
                        <a:lnTo>
                          <a:pt x="93980" y="20320"/>
                        </a:lnTo>
                        <a:lnTo>
                          <a:pt x="93980" y="25400"/>
                        </a:lnTo>
                        <a:lnTo>
                          <a:pt x="92710" y="30480"/>
                        </a:lnTo>
                        <a:lnTo>
                          <a:pt x="92710" y="35560"/>
                        </a:lnTo>
                        <a:lnTo>
                          <a:pt x="92710" y="43180"/>
                        </a:lnTo>
                        <a:lnTo>
                          <a:pt x="92710" y="68580"/>
                        </a:lnTo>
                        <a:lnTo>
                          <a:pt x="92710" y="171450"/>
                        </a:lnTo>
                        <a:lnTo>
                          <a:pt x="92710" y="175260"/>
                        </a:lnTo>
                        <a:lnTo>
                          <a:pt x="93980" y="179070"/>
                        </a:lnTo>
                        <a:lnTo>
                          <a:pt x="95250" y="184150"/>
                        </a:lnTo>
                        <a:lnTo>
                          <a:pt x="95250" y="187960"/>
                        </a:lnTo>
                        <a:lnTo>
                          <a:pt x="95250" y="191770"/>
                        </a:lnTo>
                        <a:lnTo>
                          <a:pt x="93980" y="195580"/>
                        </a:lnTo>
                        <a:lnTo>
                          <a:pt x="92710" y="198120"/>
                        </a:lnTo>
                        <a:lnTo>
                          <a:pt x="90170" y="199390"/>
                        </a:lnTo>
                        <a:lnTo>
                          <a:pt x="86360" y="200660"/>
                        </a:lnTo>
                        <a:lnTo>
                          <a:pt x="82550" y="201930"/>
                        </a:lnTo>
                        <a:lnTo>
                          <a:pt x="78740" y="201930"/>
                        </a:lnTo>
                        <a:lnTo>
                          <a:pt x="73660" y="201930"/>
                        </a:lnTo>
                        <a:lnTo>
                          <a:pt x="68580" y="201930"/>
                        </a:lnTo>
                        <a:lnTo>
                          <a:pt x="59690" y="203200"/>
                        </a:lnTo>
                        <a:lnTo>
                          <a:pt x="55880" y="201930"/>
                        </a:lnTo>
                        <a:lnTo>
                          <a:pt x="52070" y="200660"/>
                        </a:lnTo>
                        <a:lnTo>
                          <a:pt x="48260" y="199390"/>
                        </a:lnTo>
                        <a:lnTo>
                          <a:pt x="44450" y="199390"/>
                        </a:lnTo>
                        <a:lnTo>
                          <a:pt x="41910" y="199390"/>
                        </a:lnTo>
                        <a:lnTo>
                          <a:pt x="39370" y="200660"/>
                        </a:lnTo>
                        <a:lnTo>
                          <a:pt x="35560" y="201930"/>
                        </a:lnTo>
                        <a:lnTo>
                          <a:pt x="31750" y="201930"/>
                        </a:lnTo>
                        <a:lnTo>
                          <a:pt x="26670" y="201930"/>
                        </a:lnTo>
                        <a:lnTo>
                          <a:pt x="22860" y="200660"/>
                        </a:lnTo>
                        <a:lnTo>
                          <a:pt x="20320" y="199390"/>
                        </a:lnTo>
                        <a:lnTo>
                          <a:pt x="12700" y="191770"/>
                        </a:lnTo>
                        <a:lnTo>
                          <a:pt x="3810" y="184150"/>
                        </a:lnTo>
                        <a:lnTo>
                          <a:pt x="2540" y="180340"/>
                        </a:lnTo>
                        <a:lnTo>
                          <a:pt x="1270" y="176530"/>
                        </a:lnTo>
                        <a:lnTo>
                          <a:pt x="1270" y="171450"/>
                        </a:lnTo>
                        <a:lnTo>
                          <a:pt x="0" y="167640"/>
                        </a:lnTo>
                        <a:lnTo>
                          <a:pt x="0" y="162560"/>
                        </a:lnTo>
                        <a:lnTo>
                          <a:pt x="0" y="158750"/>
                        </a:lnTo>
                        <a:lnTo>
                          <a:pt x="1270" y="154940"/>
                        </a:lnTo>
                        <a:lnTo>
                          <a:pt x="1270" y="151130"/>
                        </a:lnTo>
                        <a:lnTo>
                          <a:pt x="2540" y="147320"/>
                        </a:lnTo>
                        <a:lnTo>
                          <a:pt x="3810" y="143510"/>
                        </a:lnTo>
                        <a:lnTo>
                          <a:pt x="3810" y="139700"/>
                        </a:lnTo>
                        <a:lnTo>
                          <a:pt x="5080" y="135890"/>
                        </a:lnTo>
                        <a:lnTo>
                          <a:pt x="5080" y="130810"/>
                        </a:lnTo>
                        <a:lnTo>
                          <a:pt x="5080" y="120650"/>
                        </a:lnTo>
                        <a:lnTo>
                          <a:pt x="5080" y="97790"/>
                        </a:lnTo>
                        <a:lnTo>
                          <a:pt x="5080" y="36830"/>
                        </a:lnTo>
                        <a:lnTo>
                          <a:pt x="6350" y="33020"/>
                        </a:lnTo>
                        <a:lnTo>
                          <a:pt x="7620" y="29210"/>
                        </a:lnTo>
                        <a:lnTo>
                          <a:pt x="8890" y="25400"/>
                        </a:lnTo>
                        <a:lnTo>
                          <a:pt x="10160" y="21590"/>
                        </a:lnTo>
                        <a:lnTo>
                          <a:pt x="11430" y="19050"/>
                        </a:lnTo>
                        <a:lnTo>
                          <a:pt x="13970" y="16510"/>
                        </a:lnTo>
                        <a:lnTo>
                          <a:pt x="15240" y="13970"/>
                        </a:lnTo>
                        <a:lnTo>
                          <a:pt x="17780" y="10160"/>
                        </a:lnTo>
                        <a:lnTo>
                          <a:pt x="228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4" name="Freeform 225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06170" y="6540500"/>
                    <a:ext cx="81281" cy="1955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1281" h="195581">
                        <a:moveTo>
                          <a:pt x="74930" y="0"/>
                        </a:moveTo>
                        <a:lnTo>
                          <a:pt x="74930" y="8890"/>
                        </a:lnTo>
                        <a:lnTo>
                          <a:pt x="74930" y="13970"/>
                        </a:lnTo>
                        <a:lnTo>
                          <a:pt x="73660" y="17780"/>
                        </a:lnTo>
                        <a:lnTo>
                          <a:pt x="72390" y="21590"/>
                        </a:lnTo>
                        <a:lnTo>
                          <a:pt x="71120" y="25400"/>
                        </a:lnTo>
                        <a:lnTo>
                          <a:pt x="71120" y="29210"/>
                        </a:lnTo>
                        <a:lnTo>
                          <a:pt x="69850" y="33020"/>
                        </a:lnTo>
                        <a:lnTo>
                          <a:pt x="71120" y="38100"/>
                        </a:lnTo>
                        <a:lnTo>
                          <a:pt x="71120" y="41910"/>
                        </a:lnTo>
                        <a:lnTo>
                          <a:pt x="72390" y="48260"/>
                        </a:lnTo>
                        <a:lnTo>
                          <a:pt x="73660" y="52070"/>
                        </a:lnTo>
                        <a:lnTo>
                          <a:pt x="73660" y="57150"/>
                        </a:lnTo>
                        <a:lnTo>
                          <a:pt x="74930" y="60960"/>
                        </a:lnTo>
                        <a:lnTo>
                          <a:pt x="74930" y="66040"/>
                        </a:lnTo>
                        <a:lnTo>
                          <a:pt x="74930" y="76200"/>
                        </a:lnTo>
                        <a:lnTo>
                          <a:pt x="74930" y="114300"/>
                        </a:lnTo>
                        <a:lnTo>
                          <a:pt x="74930" y="119380"/>
                        </a:lnTo>
                        <a:lnTo>
                          <a:pt x="76200" y="123190"/>
                        </a:lnTo>
                        <a:lnTo>
                          <a:pt x="76200" y="127000"/>
                        </a:lnTo>
                        <a:lnTo>
                          <a:pt x="78740" y="130810"/>
                        </a:lnTo>
                        <a:lnTo>
                          <a:pt x="78740" y="135890"/>
                        </a:lnTo>
                        <a:lnTo>
                          <a:pt x="80010" y="139700"/>
                        </a:lnTo>
                        <a:lnTo>
                          <a:pt x="80010" y="143510"/>
                        </a:lnTo>
                        <a:lnTo>
                          <a:pt x="80010" y="147320"/>
                        </a:lnTo>
                        <a:lnTo>
                          <a:pt x="81280" y="157480"/>
                        </a:lnTo>
                        <a:lnTo>
                          <a:pt x="80010" y="162560"/>
                        </a:lnTo>
                        <a:lnTo>
                          <a:pt x="78740" y="165100"/>
                        </a:lnTo>
                        <a:lnTo>
                          <a:pt x="77470" y="168910"/>
                        </a:lnTo>
                        <a:lnTo>
                          <a:pt x="74930" y="170180"/>
                        </a:lnTo>
                        <a:lnTo>
                          <a:pt x="71120" y="171450"/>
                        </a:lnTo>
                        <a:lnTo>
                          <a:pt x="66040" y="172720"/>
                        </a:lnTo>
                        <a:lnTo>
                          <a:pt x="63500" y="173990"/>
                        </a:lnTo>
                        <a:lnTo>
                          <a:pt x="59690" y="175260"/>
                        </a:lnTo>
                        <a:lnTo>
                          <a:pt x="57150" y="176530"/>
                        </a:lnTo>
                        <a:lnTo>
                          <a:pt x="54610" y="177800"/>
                        </a:lnTo>
                        <a:lnTo>
                          <a:pt x="46990" y="181610"/>
                        </a:lnTo>
                        <a:lnTo>
                          <a:pt x="44450" y="184150"/>
                        </a:lnTo>
                        <a:lnTo>
                          <a:pt x="41910" y="187960"/>
                        </a:lnTo>
                        <a:lnTo>
                          <a:pt x="39370" y="190500"/>
                        </a:lnTo>
                        <a:lnTo>
                          <a:pt x="36830" y="193040"/>
                        </a:lnTo>
                        <a:lnTo>
                          <a:pt x="33020" y="194310"/>
                        </a:lnTo>
                        <a:lnTo>
                          <a:pt x="29210" y="195580"/>
                        </a:lnTo>
                        <a:lnTo>
                          <a:pt x="26670" y="195580"/>
                        </a:lnTo>
                        <a:lnTo>
                          <a:pt x="22860" y="194310"/>
                        </a:lnTo>
                        <a:lnTo>
                          <a:pt x="19050" y="193040"/>
                        </a:lnTo>
                        <a:lnTo>
                          <a:pt x="15240" y="191770"/>
                        </a:lnTo>
                        <a:lnTo>
                          <a:pt x="11430" y="190500"/>
                        </a:lnTo>
                        <a:lnTo>
                          <a:pt x="7620" y="189230"/>
                        </a:lnTo>
                        <a:lnTo>
                          <a:pt x="5080" y="185420"/>
                        </a:lnTo>
                        <a:lnTo>
                          <a:pt x="2540" y="181610"/>
                        </a:lnTo>
                        <a:lnTo>
                          <a:pt x="0" y="1689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5" name="Freeform 2254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843280" y="6554470"/>
                    <a:ext cx="170181" cy="787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0181" h="78741">
                        <a:moveTo>
                          <a:pt x="152400" y="78740"/>
                        </a:moveTo>
                        <a:lnTo>
                          <a:pt x="144780" y="71120"/>
                        </a:lnTo>
                        <a:lnTo>
                          <a:pt x="140970" y="69850"/>
                        </a:lnTo>
                        <a:lnTo>
                          <a:pt x="137160" y="68580"/>
                        </a:lnTo>
                        <a:lnTo>
                          <a:pt x="133350" y="68580"/>
                        </a:lnTo>
                        <a:lnTo>
                          <a:pt x="128270" y="68580"/>
                        </a:lnTo>
                        <a:lnTo>
                          <a:pt x="124460" y="67310"/>
                        </a:lnTo>
                        <a:lnTo>
                          <a:pt x="120650" y="67310"/>
                        </a:lnTo>
                        <a:lnTo>
                          <a:pt x="105410" y="67310"/>
                        </a:lnTo>
                        <a:lnTo>
                          <a:pt x="76200" y="67310"/>
                        </a:lnTo>
                        <a:lnTo>
                          <a:pt x="72390" y="67310"/>
                        </a:lnTo>
                        <a:lnTo>
                          <a:pt x="68580" y="66040"/>
                        </a:lnTo>
                        <a:lnTo>
                          <a:pt x="66040" y="64770"/>
                        </a:lnTo>
                        <a:lnTo>
                          <a:pt x="62230" y="62230"/>
                        </a:lnTo>
                        <a:lnTo>
                          <a:pt x="52070" y="59690"/>
                        </a:lnTo>
                        <a:lnTo>
                          <a:pt x="48260" y="58420"/>
                        </a:lnTo>
                        <a:lnTo>
                          <a:pt x="43180" y="57150"/>
                        </a:lnTo>
                        <a:lnTo>
                          <a:pt x="39370" y="57150"/>
                        </a:lnTo>
                        <a:lnTo>
                          <a:pt x="35560" y="55880"/>
                        </a:lnTo>
                        <a:lnTo>
                          <a:pt x="31750" y="54610"/>
                        </a:lnTo>
                        <a:lnTo>
                          <a:pt x="26670" y="53340"/>
                        </a:lnTo>
                        <a:lnTo>
                          <a:pt x="22860" y="50800"/>
                        </a:lnTo>
                        <a:lnTo>
                          <a:pt x="19050" y="49530"/>
                        </a:lnTo>
                        <a:lnTo>
                          <a:pt x="15240" y="48260"/>
                        </a:lnTo>
                        <a:lnTo>
                          <a:pt x="12700" y="46990"/>
                        </a:lnTo>
                        <a:lnTo>
                          <a:pt x="6350" y="45720"/>
                        </a:lnTo>
                        <a:lnTo>
                          <a:pt x="5080" y="43180"/>
                        </a:lnTo>
                        <a:lnTo>
                          <a:pt x="2540" y="4064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38100"/>
                        </a:lnTo>
                        <a:lnTo>
                          <a:pt x="0" y="40640"/>
                        </a:lnTo>
                        <a:lnTo>
                          <a:pt x="1270" y="41910"/>
                        </a:lnTo>
                        <a:lnTo>
                          <a:pt x="2540" y="43180"/>
                        </a:lnTo>
                        <a:lnTo>
                          <a:pt x="16510" y="46990"/>
                        </a:lnTo>
                        <a:lnTo>
                          <a:pt x="20320" y="48260"/>
                        </a:lnTo>
                        <a:lnTo>
                          <a:pt x="24130" y="48260"/>
                        </a:lnTo>
                        <a:lnTo>
                          <a:pt x="27940" y="49530"/>
                        </a:lnTo>
                        <a:lnTo>
                          <a:pt x="33020" y="49530"/>
                        </a:lnTo>
                        <a:lnTo>
                          <a:pt x="36830" y="50800"/>
                        </a:lnTo>
                        <a:lnTo>
                          <a:pt x="40640" y="53340"/>
                        </a:lnTo>
                        <a:lnTo>
                          <a:pt x="44450" y="53340"/>
                        </a:lnTo>
                        <a:lnTo>
                          <a:pt x="49530" y="54610"/>
                        </a:lnTo>
                        <a:lnTo>
                          <a:pt x="54610" y="54610"/>
                        </a:lnTo>
                        <a:lnTo>
                          <a:pt x="59690" y="55880"/>
                        </a:lnTo>
                        <a:lnTo>
                          <a:pt x="62230" y="57150"/>
                        </a:lnTo>
                        <a:lnTo>
                          <a:pt x="76200" y="63500"/>
                        </a:lnTo>
                        <a:lnTo>
                          <a:pt x="80010" y="64770"/>
                        </a:lnTo>
                        <a:lnTo>
                          <a:pt x="83820" y="66040"/>
                        </a:lnTo>
                        <a:lnTo>
                          <a:pt x="87630" y="66040"/>
                        </a:lnTo>
                        <a:lnTo>
                          <a:pt x="91440" y="67310"/>
                        </a:lnTo>
                        <a:lnTo>
                          <a:pt x="96520" y="67310"/>
                        </a:lnTo>
                        <a:lnTo>
                          <a:pt x="106680" y="67310"/>
                        </a:lnTo>
                        <a:lnTo>
                          <a:pt x="115570" y="67310"/>
                        </a:lnTo>
                        <a:lnTo>
                          <a:pt x="119380" y="68580"/>
                        </a:lnTo>
                        <a:lnTo>
                          <a:pt x="123190" y="68580"/>
                        </a:lnTo>
                        <a:lnTo>
                          <a:pt x="127000" y="69850"/>
                        </a:lnTo>
                        <a:lnTo>
                          <a:pt x="130810" y="71120"/>
                        </a:lnTo>
                        <a:lnTo>
                          <a:pt x="134620" y="72390"/>
                        </a:lnTo>
                        <a:lnTo>
                          <a:pt x="138430" y="72390"/>
                        </a:lnTo>
                        <a:lnTo>
                          <a:pt x="142240" y="73660"/>
                        </a:lnTo>
                        <a:lnTo>
                          <a:pt x="147320" y="74930"/>
                        </a:lnTo>
                        <a:lnTo>
                          <a:pt x="151130" y="76200"/>
                        </a:lnTo>
                        <a:lnTo>
                          <a:pt x="154940" y="76200"/>
                        </a:lnTo>
                        <a:lnTo>
                          <a:pt x="158750" y="76200"/>
                        </a:lnTo>
                        <a:lnTo>
                          <a:pt x="162560" y="74930"/>
                        </a:lnTo>
                        <a:lnTo>
                          <a:pt x="163830" y="74930"/>
                        </a:lnTo>
                        <a:lnTo>
                          <a:pt x="162560" y="73660"/>
                        </a:lnTo>
                        <a:lnTo>
                          <a:pt x="161290" y="73660"/>
                        </a:lnTo>
                        <a:lnTo>
                          <a:pt x="156210" y="71120"/>
                        </a:lnTo>
                        <a:lnTo>
                          <a:pt x="153670" y="69850"/>
                        </a:lnTo>
                        <a:lnTo>
                          <a:pt x="151130" y="68580"/>
                        </a:lnTo>
                        <a:lnTo>
                          <a:pt x="151130" y="64770"/>
                        </a:lnTo>
                        <a:lnTo>
                          <a:pt x="151130" y="62230"/>
                        </a:lnTo>
                        <a:lnTo>
                          <a:pt x="153670" y="59690"/>
                        </a:lnTo>
                        <a:lnTo>
                          <a:pt x="156210" y="57150"/>
                        </a:lnTo>
                        <a:lnTo>
                          <a:pt x="158750" y="54610"/>
                        </a:lnTo>
                        <a:lnTo>
                          <a:pt x="158750" y="53340"/>
                        </a:lnTo>
                        <a:lnTo>
                          <a:pt x="156210" y="52070"/>
                        </a:lnTo>
                        <a:lnTo>
                          <a:pt x="153670" y="50800"/>
                        </a:lnTo>
                        <a:lnTo>
                          <a:pt x="151130" y="50800"/>
                        </a:lnTo>
                        <a:lnTo>
                          <a:pt x="151130" y="49530"/>
                        </a:lnTo>
                        <a:lnTo>
                          <a:pt x="151130" y="46990"/>
                        </a:lnTo>
                        <a:lnTo>
                          <a:pt x="151130" y="45720"/>
                        </a:lnTo>
                        <a:lnTo>
                          <a:pt x="149860" y="44450"/>
                        </a:lnTo>
                        <a:lnTo>
                          <a:pt x="149860" y="41910"/>
                        </a:lnTo>
                        <a:lnTo>
                          <a:pt x="148590" y="39370"/>
                        </a:lnTo>
                        <a:lnTo>
                          <a:pt x="147320" y="36830"/>
                        </a:lnTo>
                        <a:lnTo>
                          <a:pt x="147320" y="33020"/>
                        </a:lnTo>
                        <a:lnTo>
                          <a:pt x="147320" y="33020"/>
                        </a:lnTo>
                        <a:lnTo>
                          <a:pt x="147320" y="34290"/>
                        </a:lnTo>
                        <a:lnTo>
                          <a:pt x="147320" y="41910"/>
                        </a:lnTo>
                        <a:lnTo>
                          <a:pt x="147320" y="48260"/>
                        </a:lnTo>
                        <a:lnTo>
                          <a:pt x="147320" y="49530"/>
                        </a:lnTo>
                        <a:lnTo>
                          <a:pt x="148590" y="49530"/>
                        </a:lnTo>
                        <a:lnTo>
                          <a:pt x="149860" y="46990"/>
                        </a:lnTo>
                        <a:lnTo>
                          <a:pt x="151130" y="45720"/>
                        </a:lnTo>
                        <a:lnTo>
                          <a:pt x="151130" y="41910"/>
                        </a:lnTo>
                        <a:lnTo>
                          <a:pt x="151130" y="39370"/>
                        </a:lnTo>
                        <a:lnTo>
                          <a:pt x="152400" y="35560"/>
                        </a:lnTo>
                        <a:lnTo>
                          <a:pt x="153670" y="31750"/>
                        </a:lnTo>
                        <a:lnTo>
                          <a:pt x="154940" y="27940"/>
                        </a:lnTo>
                        <a:lnTo>
                          <a:pt x="157480" y="25400"/>
                        </a:lnTo>
                        <a:lnTo>
                          <a:pt x="158750" y="22860"/>
                        </a:lnTo>
                        <a:lnTo>
                          <a:pt x="160020" y="20320"/>
                        </a:lnTo>
                        <a:lnTo>
                          <a:pt x="161290" y="19050"/>
                        </a:lnTo>
                        <a:lnTo>
                          <a:pt x="161290" y="19050"/>
                        </a:lnTo>
                        <a:lnTo>
                          <a:pt x="160020" y="20320"/>
                        </a:lnTo>
                        <a:lnTo>
                          <a:pt x="158750" y="21590"/>
                        </a:lnTo>
                        <a:lnTo>
                          <a:pt x="157480" y="24130"/>
                        </a:lnTo>
                        <a:lnTo>
                          <a:pt x="156210" y="26670"/>
                        </a:lnTo>
                        <a:lnTo>
                          <a:pt x="154940" y="30480"/>
                        </a:lnTo>
                        <a:lnTo>
                          <a:pt x="153670" y="33020"/>
                        </a:lnTo>
                        <a:lnTo>
                          <a:pt x="153670" y="36830"/>
                        </a:lnTo>
                        <a:lnTo>
                          <a:pt x="153670" y="39370"/>
                        </a:lnTo>
                        <a:lnTo>
                          <a:pt x="154940" y="39370"/>
                        </a:lnTo>
                        <a:lnTo>
                          <a:pt x="156210" y="39370"/>
                        </a:lnTo>
                        <a:lnTo>
                          <a:pt x="157480" y="36830"/>
                        </a:lnTo>
                        <a:lnTo>
                          <a:pt x="158750" y="33020"/>
                        </a:lnTo>
                        <a:lnTo>
                          <a:pt x="161290" y="29210"/>
                        </a:lnTo>
                        <a:lnTo>
                          <a:pt x="161290" y="25400"/>
                        </a:lnTo>
                        <a:lnTo>
                          <a:pt x="162560" y="21590"/>
                        </a:lnTo>
                        <a:lnTo>
                          <a:pt x="162560" y="17780"/>
                        </a:lnTo>
                        <a:lnTo>
                          <a:pt x="163830" y="13970"/>
                        </a:lnTo>
                        <a:lnTo>
                          <a:pt x="165100" y="10160"/>
                        </a:lnTo>
                        <a:lnTo>
                          <a:pt x="166370" y="5080"/>
                        </a:lnTo>
                        <a:lnTo>
                          <a:pt x="167640" y="3810"/>
                        </a:lnTo>
                        <a:lnTo>
                          <a:pt x="166370" y="5080"/>
                        </a:lnTo>
                        <a:lnTo>
                          <a:pt x="166370" y="6350"/>
                        </a:lnTo>
                        <a:lnTo>
                          <a:pt x="165100" y="8890"/>
                        </a:lnTo>
                        <a:lnTo>
                          <a:pt x="165100" y="11430"/>
                        </a:lnTo>
                        <a:lnTo>
                          <a:pt x="165100" y="15240"/>
                        </a:lnTo>
                        <a:lnTo>
                          <a:pt x="163830" y="19050"/>
                        </a:lnTo>
                        <a:lnTo>
                          <a:pt x="162560" y="22860"/>
                        </a:lnTo>
                        <a:lnTo>
                          <a:pt x="161290" y="27940"/>
                        </a:lnTo>
                        <a:lnTo>
                          <a:pt x="161290" y="30480"/>
                        </a:lnTo>
                        <a:lnTo>
                          <a:pt x="161290" y="30480"/>
                        </a:lnTo>
                        <a:lnTo>
                          <a:pt x="162560" y="29210"/>
                        </a:lnTo>
                        <a:lnTo>
                          <a:pt x="162560" y="26670"/>
                        </a:lnTo>
                        <a:lnTo>
                          <a:pt x="163830" y="24130"/>
                        </a:lnTo>
                        <a:lnTo>
                          <a:pt x="163830" y="21590"/>
                        </a:lnTo>
                        <a:lnTo>
                          <a:pt x="163830" y="17780"/>
                        </a:lnTo>
                        <a:lnTo>
                          <a:pt x="165100" y="13970"/>
                        </a:lnTo>
                        <a:lnTo>
                          <a:pt x="167640" y="11430"/>
                        </a:lnTo>
                        <a:lnTo>
                          <a:pt x="167640" y="10160"/>
                        </a:lnTo>
                        <a:lnTo>
                          <a:pt x="166370" y="10160"/>
                        </a:lnTo>
                        <a:lnTo>
                          <a:pt x="166370" y="11430"/>
                        </a:lnTo>
                        <a:lnTo>
                          <a:pt x="165100" y="15240"/>
                        </a:lnTo>
                        <a:lnTo>
                          <a:pt x="165100" y="19050"/>
                        </a:lnTo>
                        <a:lnTo>
                          <a:pt x="165100" y="24130"/>
                        </a:lnTo>
                        <a:lnTo>
                          <a:pt x="165100" y="25400"/>
                        </a:lnTo>
                        <a:lnTo>
                          <a:pt x="166370" y="25400"/>
                        </a:lnTo>
                        <a:lnTo>
                          <a:pt x="167640" y="24130"/>
                        </a:lnTo>
                        <a:lnTo>
                          <a:pt x="167640" y="21590"/>
                        </a:lnTo>
                        <a:lnTo>
                          <a:pt x="168910" y="19050"/>
                        </a:lnTo>
                        <a:lnTo>
                          <a:pt x="168910" y="15240"/>
                        </a:lnTo>
                        <a:lnTo>
                          <a:pt x="168910" y="11430"/>
                        </a:lnTo>
                        <a:lnTo>
                          <a:pt x="170180" y="2540"/>
                        </a:lnTo>
                        <a:lnTo>
                          <a:pt x="168910" y="0"/>
                        </a:lnTo>
                        <a:lnTo>
                          <a:pt x="167640" y="0"/>
                        </a:lnTo>
                        <a:lnTo>
                          <a:pt x="166370" y="1270"/>
                        </a:lnTo>
                        <a:lnTo>
                          <a:pt x="166370" y="3810"/>
                        </a:lnTo>
                        <a:lnTo>
                          <a:pt x="165100" y="6350"/>
                        </a:lnTo>
                        <a:lnTo>
                          <a:pt x="165100" y="8890"/>
                        </a:lnTo>
                        <a:lnTo>
                          <a:pt x="163830" y="12700"/>
                        </a:lnTo>
                        <a:lnTo>
                          <a:pt x="162560" y="17780"/>
                        </a:lnTo>
                        <a:lnTo>
                          <a:pt x="161290" y="22860"/>
                        </a:lnTo>
                        <a:lnTo>
                          <a:pt x="160020" y="26670"/>
                        </a:lnTo>
                        <a:lnTo>
                          <a:pt x="160020" y="31750"/>
                        </a:lnTo>
                        <a:lnTo>
                          <a:pt x="158750" y="35560"/>
                        </a:lnTo>
                        <a:lnTo>
                          <a:pt x="158750" y="40640"/>
                        </a:lnTo>
                        <a:lnTo>
                          <a:pt x="158750" y="50800"/>
                        </a:lnTo>
                        <a:lnTo>
                          <a:pt x="158750" y="52070"/>
                        </a:lnTo>
                        <a:lnTo>
                          <a:pt x="160020" y="52070"/>
                        </a:lnTo>
                        <a:lnTo>
                          <a:pt x="161290" y="49530"/>
                        </a:lnTo>
                        <a:lnTo>
                          <a:pt x="162560" y="45720"/>
                        </a:lnTo>
                        <a:lnTo>
                          <a:pt x="162560" y="43180"/>
                        </a:lnTo>
                        <a:lnTo>
                          <a:pt x="163830" y="39370"/>
                        </a:lnTo>
                        <a:lnTo>
                          <a:pt x="163830" y="35560"/>
                        </a:lnTo>
                        <a:lnTo>
                          <a:pt x="163830" y="25400"/>
                        </a:lnTo>
                        <a:lnTo>
                          <a:pt x="165100" y="21590"/>
                        </a:lnTo>
                        <a:lnTo>
                          <a:pt x="166370" y="17780"/>
                        </a:lnTo>
                        <a:lnTo>
                          <a:pt x="167640" y="15240"/>
                        </a:lnTo>
                        <a:lnTo>
                          <a:pt x="167640" y="13970"/>
                        </a:lnTo>
                        <a:lnTo>
                          <a:pt x="166370" y="13970"/>
                        </a:lnTo>
                        <a:lnTo>
                          <a:pt x="166370" y="13970"/>
                        </a:lnTo>
                        <a:lnTo>
                          <a:pt x="165100" y="16510"/>
                        </a:lnTo>
                        <a:lnTo>
                          <a:pt x="165100" y="20320"/>
                        </a:lnTo>
                        <a:lnTo>
                          <a:pt x="165100" y="24130"/>
                        </a:lnTo>
                        <a:lnTo>
                          <a:pt x="165100" y="27940"/>
                        </a:lnTo>
                        <a:lnTo>
                          <a:pt x="163830" y="36830"/>
                        </a:lnTo>
                        <a:lnTo>
                          <a:pt x="163830" y="40640"/>
                        </a:lnTo>
                        <a:lnTo>
                          <a:pt x="162560" y="44450"/>
                        </a:lnTo>
                        <a:lnTo>
                          <a:pt x="161290" y="48260"/>
                        </a:lnTo>
                        <a:lnTo>
                          <a:pt x="161290" y="49530"/>
                        </a:lnTo>
                        <a:lnTo>
                          <a:pt x="161290" y="49530"/>
                        </a:lnTo>
                        <a:lnTo>
                          <a:pt x="162560" y="46990"/>
                        </a:lnTo>
                        <a:lnTo>
                          <a:pt x="162560" y="48260"/>
                        </a:lnTo>
                        <a:lnTo>
                          <a:pt x="163830" y="50800"/>
                        </a:lnTo>
                        <a:lnTo>
                          <a:pt x="163830" y="54610"/>
                        </a:lnTo>
                        <a:lnTo>
                          <a:pt x="162560" y="55880"/>
                        </a:lnTo>
                        <a:lnTo>
                          <a:pt x="162560" y="54610"/>
                        </a:lnTo>
                        <a:lnTo>
                          <a:pt x="161290" y="53340"/>
                        </a:lnTo>
                        <a:lnTo>
                          <a:pt x="158750" y="52070"/>
                        </a:lnTo>
                        <a:lnTo>
                          <a:pt x="156210" y="49530"/>
                        </a:lnTo>
                        <a:lnTo>
                          <a:pt x="152400" y="48260"/>
                        </a:lnTo>
                        <a:lnTo>
                          <a:pt x="149860" y="45720"/>
                        </a:lnTo>
                        <a:lnTo>
                          <a:pt x="147320" y="44450"/>
                        </a:lnTo>
                        <a:lnTo>
                          <a:pt x="146050" y="41910"/>
                        </a:lnTo>
                        <a:lnTo>
                          <a:pt x="144780" y="41910"/>
                        </a:lnTo>
                        <a:lnTo>
                          <a:pt x="144780" y="41910"/>
                        </a:lnTo>
                        <a:lnTo>
                          <a:pt x="144780" y="43180"/>
                        </a:lnTo>
                        <a:lnTo>
                          <a:pt x="147320" y="43180"/>
                        </a:lnTo>
                        <a:lnTo>
                          <a:pt x="149860" y="45720"/>
                        </a:lnTo>
                        <a:lnTo>
                          <a:pt x="152400" y="46990"/>
                        </a:lnTo>
                        <a:lnTo>
                          <a:pt x="153670" y="48260"/>
                        </a:lnTo>
                        <a:lnTo>
                          <a:pt x="152400" y="48260"/>
                        </a:lnTo>
                        <a:lnTo>
                          <a:pt x="149860" y="49530"/>
                        </a:lnTo>
                        <a:lnTo>
                          <a:pt x="147320" y="49530"/>
                        </a:lnTo>
                        <a:lnTo>
                          <a:pt x="143510" y="49530"/>
                        </a:lnTo>
                        <a:lnTo>
                          <a:pt x="138430" y="49530"/>
                        </a:lnTo>
                        <a:lnTo>
                          <a:pt x="134620" y="49530"/>
                        </a:lnTo>
                        <a:lnTo>
                          <a:pt x="129540" y="48260"/>
                        </a:lnTo>
                        <a:lnTo>
                          <a:pt x="125730" y="46990"/>
                        </a:lnTo>
                        <a:lnTo>
                          <a:pt x="121920" y="45720"/>
                        </a:lnTo>
                        <a:lnTo>
                          <a:pt x="116840" y="45720"/>
                        </a:lnTo>
                        <a:lnTo>
                          <a:pt x="110490" y="44450"/>
                        </a:lnTo>
                        <a:lnTo>
                          <a:pt x="106680" y="44450"/>
                        </a:lnTo>
                        <a:lnTo>
                          <a:pt x="95250" y="44450"/>
                        </a:lnTo>
                        <a:lnTo>
                          <a:pt x="96520" y="44450"/>
                        </a:lnTo>
                        <a:lnTo>
                          <a:pt x="97790" y="44450"/>
                        </a:lnTo>
                        <a:lnTo>
                          <a:pt x="102870" y="45720"/>
                        </a:lnTo>
                        <a:lnTo>
                          <a:pt x="105410" y="46990"/>
                        </a:lnTo>
                        <a:lnTo>
                          <a:pt x="109220" y="48260"/>
                        </a:lnTo>
                        <a:lnTo>
                          <a:pt x="113030" y="48260"/>
                        </a:lnTo>
                        <a:lnTo>
                          <a:pt x="116840" y="49530"/>
                        </a:lnTo>
                        <a:lnTo>
                          <a:pt x="116840" y="49530"/>
                        </a:lnTo>
                        <a:lnTo>
                          <a:pt x="111760" y="49530"/>
                        </a:lnTo>
                        <a:lnTo>
                          <a:pt x="86360" y="49530"/>
                        </a:lnTo>
                        <a:lnTo>
                          <a:pt x="81280" y="50800"/>
                        </a:lnTo>
                        <a:lnTo>
                          <a:pt x="77470" y="52070"/>
                        </a:lnTo>
                        <a:lnTo>
                          <a:pt x="73660" y="53340"/>
                        </a:lnTo>
                        <a:lnTo>
                          <a:pt x="73660" y="54610"/>
                        </a:lnTo>
                        <a:lnTo>
                          <a:pt x="76200" y="54610"/>
                        </a:lnTo>
                        <a:lnTo>
                          <a:pt x="80010" y="54610"/>
                        </a:lnTo>
                        <a:lnTo>
                          <a:pt x="83820" y="55880"/>
                        </a:lnTo>
                        <a:lnTo>
                          <a:pt x="88900" y="55880"/>
                        </a:lnTo>
                        <a:lnTo>
                          <a:pt x="96520" y="55880"/>
                        </a:lnTo>
                        <a:lnTo>
                          <a:pt x="120650" y="55880"/>
                        </a:lnTo>
                        <a:lnTo>
                          <a:pt x="124460" y="54610"/>
                        </a:lnTo>
                        <a:lnTo>
                          <a:pt x="129540" y="54610"/>
                        </a:lnTo>
                        <a:lnTo>
                          <a:pt x="133350" y="53340"/>
                        </a:lnTo>
                        <a:lnTo>
                          <a:pt x="137160" y="52070"/>
                        </a:lnTo>
                        <a:lnTo>
                          <a:pt x="140970" y="50800"/>
                        </a:lnTo>
                        <a:lnTo>
                          <a:pt x="144780" y="50800"/>
                        </a:lnTo>
                        <a:lnTo>
                          <a:pt x="148590" y="52070"/>
                        </a:lnTo>
                        <a:lnTo>
                          <a:pt x="151130" y="53340"/>
                        </a:lnTo>
                        <a:lnTo>
                          <a:pt x="153670" y="55880"/>
                        </a:lnTo>
                        <a:lnTo>
                          <a:pt x="153670" y="58420"/>
                        </a:lnTo>
                        <a:lnTo>
                          <a:pt x="152400" y="60960"/>
                        </a:lnTo>
                        <a:lnTo>
                          <a:pt x="151130" y="63500"/>
                        </a:lnTo>
                        <a:lnTo>
                          <a:pt x="151130" y="64770"/>
                        </a:lnTo>
                        <a:lnTo>
                          <a:pt x="153670" y="66040"/>
                        </a:lnTo>
                        <a:lnTo>
                          <a:pt x="157480" y="66040"/>
                        </a:lnTo>
                        <a:lnTo>
                          <a:pt x="158750" y="64770"/>
                        </a:lnTo>
                        <a:lnTo>
                          <a:pt x="158750" y="63500"/>
                        </a:lnTo>
                        <a:lnTo>
                          <a:pt x="158750" y="60960"/>
                        </a:lnTo>
                        <a:lnTo>
                          <a:pt x="160020" y="59690"/>
                        </a:lnTo>
                        <a:lnTo>
                          <a:pt x="162560" y="59690"/>
                        </a:lnTo>
                        <a:lnTo>
                          <a:pt x="165100" y="60960"/>
                        </a:lnTo>
                        <a:lnTo>
                          <a:pt x="165100" y="59690"/>
                        </a:lnTo>
                        <a:lnTo>
                          <a:pt x="162560" y="58420"/>
                        </a:lnTo>
                        <a:lnTo>
                          <a:pt x="160020" y="57150"/>
                        </a:lnTo>
                        <a:lnTo>
                          <a:pt x="153670" y="53340"/>
                        </a:lnTo>
                        <a:lnTo>
                          <a:pt x="151130" y="52070"/>
                        </a:lnTo>
                        <a:lnTo>
                          <a:pt x="148590" y="49530"/>
                        </a:lnTo>
                        <a:lnTo>
                          <a:pt x="146050" y="48260"/>
                        </a:lnTo>
                        <a:lnTo>
                          <a:pt x="144780" y="45720"/>
                        </a:lnTo>
                        <a:lnTo>
                          <a:pt x="144780" y="44450"/>
                        </a:lnTo>
                        <a:lnTo>
                          <a:pt x="146050" y="41910"/>
                        </a:lnTo>
                        <a:lnTo>
                          <a:pt x="146050" y="39370"/>
                        </a:lnTo>
                        <a:lnTo>
                          <a:pt x="146050" y="36830"/>
                        </a:lnTo>
                        <a:lnTo>
                          <a:pt x="146050" y="33020"/>
                        </a:lnTo>
                        <a:lnTo>
                          <a:pt x="144780" y="31750"/>
                        </a:lnTo>
                        <a:lnTo>
                          <a:pt x="143510" y="31750"/>
                        </a:lnTo>
                        <a:lnTo>
                          <a:pt x="140970" y="31750"/>
                        </a:lnTo>
                        <a:lnTo>
                          <a:pt x="137160" y="33020"/>
                        </a:lnTo>
                        <a:lnTo>
                          <a:pt x="134620" y="34290"/>
                        </a:lnTo>
                        <a:lnTo>
                          <a:pt x="130810" y="35560"/>
                        </a:lnTo>
                        <a:lnTo>
                          <a:pt x="128270" y="35560"/>
                        </a:lnTo>
                        <a:lnTo>
                          <a:pt x="128270" y="34290"/>
                        </a:lnTo>
                        <a:lnTo>
                          <a:pt x="128270" y="31750"/>
                        </a:lnTo>
                        <a:lnTo>
                          <a:pt x="130810" y="29210"/>
                        </a:lnTo>
                        <a:lnTo>
                          <a:pt x="132080" y="26670"/>
                        </a:lnTo>
                        <a:lnTo>
                          <a:pt x="135890" y="25400"/>
                        </a:lnTo>
                        <a:lnTo>
                          <a:pt x="137160" y="25400"/>
                        </a:lnTo>
                        <a:lnTo>
                          <a:pt x="137160" y="26670"/>
                        </a:lnTo>
                        <a:lnTo>
                          <a:pt x="135890" y="27940"/>
                        </a:lnTo>
                        <a:lnTo>
                          <a:pt x="134620" y="30480"/>
                        </a:lnTo>
                        <a:lnTo>
                          <a:pt x="132080" y="34290"/>
                        </a:lnTo>
                        <a:lnTo>
                          <a:pt x="129540" y="38100"/>
                        </a:lnTo>
                        <a:lnTo>
                          <a:pt x="128270" y="38100"/>
                        </a:lnTo>
                        <a:lnTo>
                          <a:pt x="128270" y="38100"/>
                        </a:lnTo>
                        <a:lnTo>
                          <a:pt x="128270" y="35560"/>
                        </a:lnTo>
                        <a:lnTo>
                          <a:pt x="129540" y="33020"/>
                        </a:lnTo>
                        <a:lnTo>
                          <a:pt x="132080" y="30480"/>
                        </a:lnTo>
                        <a:lnTo>
                          <a:pt x="134620" y="27940"/>
                        </a:lnTo>
                        <a:lnTo>
                          <a:pt x="139700" y="21590"/>
                        </a:lnTo>
                        <a:lnTo>
                          <a:pt x="142240" y="20320"/>
                        </a:lnTo>
                        <a:lnTo>
                          <a:pt x="143510" y="17780"/>
                        </a:lnTo>
                        <a:lnTo>
                          <a:pt x="143510" y="17780"/>
                        </a:lnTo>
                        <a:lnTo>
                          <a:pt x="142240" y="16510"/>
                        </a:lnTo>
                        <a:lnTo>
                          <a:pt x="140970" y="16510"/>
                        </a:lnTo>
                        <a:lnTo>
                          <a:pt x="138430" y="17780"/>
                        </a:lnTo>
                        <a:lnTo>
                          <a:pt x="134620" y="19050"/>
                        </a:lnTo>
                        <a:lnTo>
                          <a:pt x="132080" y="20320"/>
                        </a:lnTo>
                        <a:lnTo>
                          <a:pt x="124460" y="22860"/>
                        </a:lnTo>
                        <a:lnTo>
                          <a:pt x="121920" y="25400"/>
                        </a:lnTo>
                        <a:lnTo>
                          <a:pt x="119380" y="26670"/>
                        </a:lnTo>
                        <a:lnTo>
                          <a:pt x="115570" y="29210"/>
                        </a:lnTo>
                        <a:lnTo>
                          <a:pt x="115570" y="29210"/>
                        </a:lnTo>
                        <a:lnTo>
                          <a:pt x="116840" y="27940"/>
                        </a:lnTo>
                        <a:lnTo>
                          <a:pt x="118110" y="26670"/>
                        </a:lnTo>
                        <a:lnTo>
                          <a:pt x="119380" y="24130"/>
                        </a:lnTo>
                        <a:lnTo>
                          <a:pt x="120650" y="21590"/>
                        </a:lnTo>
                        <a:lnTo>
                          <a:pt x="120650" y="20320"/>
                        </a:lnTo>
                        <a:lnTo>
                          <a:pt x="120650" y="19050"/>
                        </a:lnTo>
                        <a:lnTo>
                          <a:pt x="118110" y="21590"/>
                        </a:lnTo>
                        <a:lnTo>
                          <a:pt x="111760" y="24130"/>
                        </a:lnTo>
                        <a:lnTo>
                          <a:pt x="114300" y="22860"/>
                        </a:lnTo>
                        <a:lnTo>
                          <a:pt x="116840" y="22860"/>
                        </a:lnTo>
                        <a:lnTo>
                          <a:pt x="119380" y="21590"/>
                        </a:lnTo>
                        <a:lnTo>
                          <a:pt x="123190" y="21590"/>
                        </a:lnTo>
                        <a:lnTo>
                          <a:pt x="125730" y="20320"/>
                        </a:lnTo>
                        <a:lnTo>
                          <a:pt x="129540" y="19050"/>
                        </a:lnTo>
                        <a:lnTo>
                          <a:pt x="133350" y="17780"/>
                        </a:lnTo>
                        <a:lnTo>
                          <a:pt x="137160" y="17780"/>
                        </a:lnTo>
                        <a:lnTo>
                          <a:pt x="142240" y="16510"/>
                        </a:lnTo>
                        <a:lnTo>
                          <a:pt x="143510" y="13970"/>
                        </a:lnTo>
                        <a:lnTo>
                          <a:pt x="146050" y="12700"/>
                        </a:lnTo>
                        <a:lnTo>
                          <a:pt x="148590" y="8890"/>
                        </a:lnTo>
                        <a:lnTo>
                          <a:pt x="148590" y="7620"/>
                        </a:lnTo>
                        <a:lnTo>
                          <a:pt x="148590" y="7620"/>
                        </a:lnTo>
                        <a:lnTo>
                          <a:pt x="147320" y="889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6" name="Freeform 2255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176020" y="6553200"/>
                    <a:ext cx="213361" cy="1066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361" h="106681">
                        <a:moveTo>
                          <a:pt x="201930" y="74930"/>
                        </a:moveTo>
                        <a:lnTo>
                          <a:pt x="184150" y="74930"/>
                        </a:lnTo>
                        <a:lnTo>
                          <a:pt x="177800" y="76200"/>
                        </a:lnTo>
                        <a:lnTo>
                          <a:pt x="173990" y="77470"/>
                        </a:lnTo>
                        <a:lnTo>
                          <a:pt x="171450" y="80010"/>
                        </a:lnTo>
                        <a:lnTo>
                          <a:pt x="168910" y="82550"/>
                        </a:lnTo>
                        <a:lnTo>
                          <a:pt x="166370" y="85090"/>
                        </a:lnTo>
                        <a:lnTo>
                          <a:pt x="163830" y="87630"/>
                        </a:lnTo>
                        <a:lnTo>
                          <a:pt x="157480" y="90170"/>
                        </a:lnTo>
                        <a:lnTo>
                          <a:pt x="153670" y="91440"/>
                        </a:lnTo>
                        <a:lnTo>
                          <a:pt x="149860" y="92710"/>
                        </a:lnTo>
                        <a:lnTo>
                          <a:pt x="146050" y="93980"/>
                        </a:lnTo>
                        <a:lnTo>
                          <a:pt x="140970" y="95250"/>
                        </a:lnTo>
                        <a:lnTo>
                          <a:pt x="137160" y="96520"/>
                        </a:lnTo>
                        <a:lnTo>
                          <a:pt x="132080" y="96520"/>
                        </a:lnTo>
                        <a:lnTo>
                          <a:pt x="127000" y="97790"/>
                        </a:lnTo>
                        <a:lnTo>
                          <a:pt x="120650" y="100330"/>
                        </a:lnTo>
                        <a:lnTo>
                          <a:pt x="116840" y="101600"/>
                        </a:lnTo>
                        <a:lnTo>
                          <a:pt x="113030" y="101600"/>
                        </a:lnTo>
                        <a:lnTo>
                          <a:pt x="107950" y="102870"/>
                        </a:lnTo>
                        <a:lnTo>
                          <a:pt x="104140" y="102870"/>
                        </a:lnTo>
                        <a:lnTo>
                          <a:pt x="97790" y="102870"/>
                        </a:lnTo>
                        <a:lnTo>
                          <a:pt x="90170" y="102870"/>
                        </a:lnTo>
                        <a:lnTo>
                          <a:pt x="85090" y="102870"/>
                        </a:lnTo>
                        <a:lnTo>
                          <a:pt x="81280" y="104140"/>
                        </a:lnTo>
                        <a:lnTo>
                          <a:pt x="74930" y="106680"/>
                        </a:lnTo>
                        <a:lnTo>
                          <a:pt x="71120" y="106680"/>
                        </a:lnTo>
                        <a:lnTo>
                          <a:pt x="68580" y="106680"/>
                        </a:lnTo>
                        <a:lnTo>
                          <a:pt x="64770" y="105410"/>
                        </a:lnTo>
                        <a:lnTo>
                          <a:pt x="59690" y="104140"/>
                        </a:lnTo>
                        <a:lnTo>
                          <a:pt x="55880" y="104140"/>
                        </a:lnTo>
                        <a:lnTo>
                          <a:pt x="50800" y="104140"/>
                        </a:lnTo>
                        <a:lnTo>
                          <a:pt x="40640" y="104140"/>
                        </a:lnTo>
                        <a:lnTo>
                          <a:pt x="26670" y="104140"/>
                        </a:lnTo>
                        <a:lnTo>
                          <a:pt x="21590" y="102870"/>
                        </a:lnTo>
                        <a:lnTo>
                          <a:pt x="17780" y="102870"/>
                        </a:lnTo>
                        <a:lnTo>
                          <a:pt x="11430" y="100330"/>
                        </a:lnTo>
                        <a:lnTo>
                          <a:pt x="8890" y="97790"/>
                        </a:lnTo>
                        <a:lnTo>
                          <a:pt x="7620" y="93980"/>
                        </a:lnTo>
                        <a:lnTo>
                          <a:pt x="7620" y="88900"/>
                        </a:lnTo>
                        <a:lnTo>
                          <a:pt x="6350" y="85090"/>
                        </a:lnTo>
                        <a:lnTo>
                          <a:pt x="6350" y="81280"/>
                        </a:lnTo>
                        <a:lnTo>
                          <a:pt x="6350" y="76200"/>
                        </a:lnTo>
                        <a:lnTo>
                          <a:pt x="5080" y="72390"/>
                        </a:lnTo>
                        <a:lnTo>
                          <a:pt x="5080" y="57150"/>
                        </a:lnTo>
                        <a:lnTo>
                          <a:pt x="5080" y="48260"/>
                        </a:lnTo>
                        <a:lnTo>
                          <a:pt x="5080" y="44450"/>
                        </a:lnTo>
                        <a:lnTo>
                          <a:pt x="3810" y="40640"/>
                        </a:lnTo>
                        <a:lnTo>
                          <a:pt x="2540" y="35560"/>
                        </a:lnTo>
                        <a:lnTo>
                          <a:pt x="1270" y="31750"/>
                        </a:lnTo>
                        <a:lnTo>
                          <a:pt x="1270" y="27940"/>
                        </a:lnTo>
                        <a:lnTo>
                          <a:pt x="0" y="24130"/>
                        </a:lnTo>
                        <a:lnTo>
                          <a:pt x="0" y="20320"/>
                        </a:lnTo>
                        <a:lnTo>
                          <a:pt x="0" y="10160"/>
                        </a:lnTo>
                        <a:lnTo>
                          <a:pt x="0" y="7620"/>
                        </a:lnTo>
                        <a:lnTo>
                          <a:pt x="1270" y="7620"/>
                        </a:lnTo>
                        <a:lnTo>
                          <a:pt x="2540" y="8890"/>
                        </a:lnTo>
                        <a:lnTo>
                          <a:pt x="3810" y="10160"/>
                        </a:lnTo>
                        <a:lnTo>
                          <a:pt x="6350" y="12700"/>
                        </a:lnTo>
                        <a:lnTo>
                          <a:pt x="7620" y="16510"/>
                        </a:lnTo>
                        <a:lnTo>
                          <a:pt x="8890" y="20320"/>
                        </a:lnTo>
                        <a:lnTo>
                          <a:pt x="8890" y="24130"/>
                        </a:lnTo>
                        <a:lnTo>
                          <a:pt x="10160" y="29210"/>
                        </a:lnTo>
                        <a:lnTo>
                          <a:pt x="10160" y="34290"/>
                        </a:lnTo>
                        <a:lnTo>
                          <a:pt x="10160" y="38100"/>
                        </a:lnTo>
                        <a:lnTo>
                          <a:pt x="10160" y="43180"/>
                        </a:lnTo>
                        <a:lnTo>
                          <a:pt x="11430" y="58420"/>
                        </a:lnTo>
                        <a:lnTo>
                          <a:pt x="11430" y="71120"/>
                        </a:lnTo>
                        <a:lnTo>
                          <a:pt x="11430" y="76200"/>
                        </a:lnTo>
                        <a:lnTo>
                          <a:pt x="12700" y="80010"/>
                        </a:lnTo>
                        <a:lnTo>
                          <a:pt x="13970" y="83820"/>
                        </a:lnTo>
                        <a:lnTo>
                          <a:pt x="16510" y="85090"/>
                        </a:lnTo>
                        <a:lnTo>
                          <a:pt x="19050" y="85090"/>
                        </a:lnTo>
                        <a:lnTo>
                          <a:pt x="25400" y="81280"/>
                        </a:lnTo>
                        <a:lnTo>
                          <a:pt x="27940" y="80010"/>
                        </a:lnTo>
                        <a:lnTo>
                          <a:pt x="29210" y="77470"/>
                        </a:lnTo>
                        <a:lnTo>
                          <a:pt x="31750" y="76200"/>
                        </a:lnTo>
                        <a:lnTo>
                          <a:pt x="34290" y="72390"/>
                        </a:lnTo>
                        <a:lnTo>
                          <a:pt x="35560" y="69850"/>
                        </a:lnTo>
                        <a:lnTo>
                          <a:pt x="38100" y="66040"/>
                        </a:lnTo>
                        <a:lnTo>
                          <a:pt x="39370" y="63500"/>
                        </a:lnTo>
                        <a:lnTo>
                          <a:pt x="41910" y="62230"/>
                        </a:lnTo>
                        <a:lnTo>
                          <a:pt x="44450" y="59690"/>
                        </a:lnTo>
                        <a:lnTo>
                          <a:pt x="46990" y="57150"/>
                        </a:lnTo>
                        <a:lnTo>
                          <a:pt x="50800" y="55880"/>
                        </a:lnTo>
                        <a:lnTo>
                          <a:pt x="50800" y="54610"/>
                        </a:lnTo>
                        <a:lnTo>
                          <a:pt x="45720" y="55880"/>
                        </a:lnTo>
                        <a:lnTo>
                          <a:pt x="40640" y="58420"/>
                        </a:lnTo>
                        <a:lnTo>
                          <a:pt x="39370" y="59690"/>
                        </a:lnTo>
                        <a:lnTo>
                          <a:pt x="35560" y="60960"/>
                        </a:lnTo>
                        <a:lnTo>
                          <a:pt x="30480" y="63500"/>
                        </a:lnTo>
                        <a:lnTo>
                          <a:pt x="26670" y="64770"/>
                        </a:lnTo>
                        <a:lnTo>
                          <a:pt x="25400" y="66040"/>
                        </a:lnTo>
                        <a:lnTo>
                          <a:pt x="26670" y="67310"/>
                        </a:lnTo>
                        <a:lnTo>
                          <a:pt x="33020" y="68580"/>
                        </a:lnTo>
                        <a:lnTo>
                          <a:pt x="36830" y="68580"/>
                        </a:lnTo>
                        <a:lnTo>
                          <a:pt x="46990" y="68580"/>
                        </a:lnTo>
                        <a:lnTo>
                          <a:pt x="74930" y="68580"/>
                        </a:lnTo>
                        <a:lnTo>
                          <a:pt x="77470" y="69850"/>
                        </a:lnTo>
                        <a:lnTo>
                          <a:pt x="77470" y="69850"/>
                        </a:lnTo>
                        <a:lnTo>
                          <a:pt x="77470" y="71120"/>
                        </a:lnTo>
                        <a:lnTo>
                          <a:pt x="74930" y="72390"/>
                        </a:lnTo>
                        <a:lnTo>
                          <a:pt x="69850" y="73660"/>
                        </a:lnTo>
                        <a:lnTo>
                          <a:pt x="64770" y="73660"/>
                        </a:lnTo>
                        <a:lnTo>
                          <a:pt x="60960" y="73660"/>
                        </a:lnTo>
                        <a:lnTo>
                          <a:pt x="55880" y="73660"/>
                        </a:lnTo>
                        <a:lnTo>
                          <a:pt x="52070" y="74930"/>
                        </a:lnTo>
                        <a:lnTo>
                          <a:pt x="45720" y="77470"/>
                        </a:lnTo>
                        <a:lnTo>
                          <a:pt x="41910" y="78740"/>
                        </a:lnTo>
                        <a:lnTo>
                          <a:pt x="36830" y="78740"/>
                        </a:lnTo>
                        <a:lnTo>
                          <a:pt x="31750" y="80010"/>
                        </a:lnTo>
                        <a:lnTo>
                          <a:pt x="34290" y="80010"/>
                        </a:lnTo>
                        <a:lnTo>
                          <a:pt x="40640" y="80010"/>
                        </a:lnTo>
                        <a:lnTo>
                          <a:pt x="58420" y="80010"/>
                        </a:lnTo>
                        <a:lnTo>
                          <a:pt x="62230" y="81280"/>
                        </a:lnTo>
                        <a:lnTo>
                          <a:pt x="68580" y="83820"/>
                        </a:lnTo>
                        <a:lnTo>
                          <a:pt x="69850" y="83820"/>
                        </a:lnTo>
                        <a:lnTo>
                          <a:pt x="68580" y="85090"/>
                        </a:lnTo>
                        <a:lnTo>
                          <a:pt x="63500" y="86360"/>
                        </a:lnTo>
                        <a:lnTo>
                          <a:pt x="54610" y="88900"/>
                        </a:lnTo>
                        <a:lnTo>
                          <a:pt x="50800" y="90170"/>
                        </a:lnTo>
                        <a:lnTo>
                          <a:pt x="46990" y="90170"/>
                        </a:lnTo>
                        <a:lnTo>
                          <a:pt x="41910" y="91440"/>
                        </a:lnTo>
                        <a:lnTo>
                          <a:pt x="38100" y="91440"/>
                        </a:lnTo>
                        <a:lnTo>
                          <a:pt x="33020" y="91440"/>
                        </a:lnTo>
                        <a:lnTo>
                          <a:pt x="27940" y="91440"/>
                        </a:lnTo>
                        <a:lnTo>
                          <a:pt x="25400" y="91440"/>
                        </a:lnTo>
                        <a:lnTo>
                          <a:pt x="31750" y="91440"/>
                        </a:lnTo>
                        <a:lnTo>
                          <a:pt x="66040" y="91440"/>
                        </a:lnTo>
                        <a:lnTo>
                          <a:pt x="69850" y="91440"/>
                        </a:lnTo>
                        <a:lnTo>
                          <a:pt x="74930" y="90170"/>
                        </a:lnTo>
                        <a:lnTo>
                          <a:pt x="78740" y="88900"/>
                        </a:lnTo>
                        <a:lnTo>
                          <a:pt x="78740" y="87630"/>
                        </a:lnTo>
                        <a:lnTo>
                          <a:pt x="77470" y="87630"/>
                        </a:lnTo>
                        <a:lnTo>
                          <a:pt x="74930" y="86360"/>
                        </a:lnTo>
                        <a:lnTo>
                          <a:pt x="72390" y="87630"/>
                        </a:lnTo>
                        <a:lnTo>
                          <a:pt x="69850" y="87630"/>
                        </a:lnTo>
                        <a:lnTo>
                          <a:pt x="67310" y="88900"/>
                        </a:lnTo>
                        <a:lnTo>
                          <a:pt x="64770" y="90170"/>
                        </a:lnTo>
                        <a:lnTo>
                          <a:pt x="59690" y="90170"/>
                        </a:lnTo>
                        <a:lnTo>
                          <a:pt x="55880" y="91440"/>
                        </a:lnTo>
                        <a:lnTo>
                          <a:pt x="50800" y="91440"/>
                        </a:lnTo>
                        <a:lnTo>
                          <a:pt x="41910" y="91440"/>
                        </a:lnTo>
                        <a:lnTo>
                          <a:pt x="40640" y="91440"/>
                        </a:lnTo>
                        <a:lnTo>
                          <a:pt x="39370" y="90170"/>
                        </a:lnTo>
                        <a:lnTo>
                          <a:pt x="39370" y="88900"/>
                        </a:lnTo>
                        <a:lnTo>
                          <a:pt x="41910" y="87630"/>
                        </a:lnTo>
                        <a:lnTo>
                          <a:pt x="44450" y="87630"/>
                        </a:lnTo>
                        <a:lnTo>
                          <a:pt x="49530" y="86360"/>
                        </a:lnTo>
                        <a:lnTo>
                          <a:pt x="53340" y="86360"/>
                        </a:lnTo>
                        <a:lnTo>
                          <a:pt x="57150" y="86360"/>
                        </a:lnTo>
                        <a:lnTo>
                          <a:pt x="66040" y="86360"/>
                        </a:lnTo>
                        <a:lnTo>
                          <a:pt x="76200" y="86360"/>
                        </a:lnTo>
                        <a:lnTo>
                          <a:pt x="81280" y="85090"/>
                        </a:lnTo>
                        <a:lnTo>
                          <a:pt x="85090" y="83820"/>
                        </a:lnTo>
                        <a:lnTo>
                          <a:pt x="88900" y="82550"/>
                        </a:lnTo>
                        <a:lnTo>
                          <a:pt x="93980" y="82550"/>
                        </a:lnTo>
                        <a:lnTo>
                          <a:pt x="97790" y="81280"/>
                        </a:lnTo>
                        <a:lnTo>
                          <a:pt x="101600" y="81280"/>
                        </a:lnTo>
                        <a:lnTo>
                          <a:pt x="102870" y="81280"/>
                        </a:lnTo>
                        <a:lnTo>
                          <a:pt x="102870" y="82550"/>
                        </a:lnTo>
                        <a:lnTo>
                          <a:pt x="99060" y="85090"/>
                        </a:lnTo>
                        <a:lnTo>
                          <a:pt x="97790" y="86360"/>
                        </a:lnTo>
                        <a:lnTo>
                          <a:pt x="95250" y="88900"/>
                        </a:lnTo>
                        <a:lnTo>
                          <a:pt x="92710" y="90170"/>
                        </a:lnTo>
                        <a:lnTo>
                          <a:pt x="88900" y="90170"/>
                        </a:lnTo>
                        <a:lnTo>
                          <a:pt x="83820" y="91440"/>
                        </a:lnTo>
                        <a:lnTo>
                          <a:pt x="80010" y="90170"/>
                        </a:lnTo>
                        <a:lnTo>
                          <a:pt x="77470" y="90170"/>
                        </a:lnTo>
                        <a:lnTo>
                          <a:pt x="74930" y="88900"/>
                        </a:lnTo>
                        <a:lnTo>
                          <a:pt x="73660" y="87630"/>
                        </a:lnTo>
                        <a:lnTo>
                          <a:pt x="74930" y="85090"/>
                        </a:lnTo>
                        <a:lnTo>
                          <a:pt x="76200" y="83820"/>
                        </a:lnTo>
                        <a:lnTo>
                          <a:pt x="80010" y="82550"/>
                        </a:lnTo>
                        <a:lnTo>
                          <a:pt x="83820" y="81280"/>
                        </a:lnTo>
                        <a:lnTo>
                          <a:pt x="88900" y="81280"/>
                        </a:lnTo>
                        <a:lnTo>
                          <a:pt x="92710" y="80010"/>
                        </a:lnTo>
                        <a:lnTo>
                          <a:pt x="97790" y="77470"/>
                        </a:lnTo>
                        <a:lnTo>
                          <a:pt x="101600" y="76200"/>
                        </a:lnTo>
                        <a:lnTo>
                          <a:pt x="106680" y="76200"/>
                        </a:lnTo>
                        <a:lnTo>
                          <a:pt x="111760" y="74930"/>
                        </a:lnTo>
                        <a:lnTo>
                          <a:pt x="115570" y="74930"/>
                        </a:lnTo>
                        <a:lnTo>
                          <a:pt x="124460" y="74930"/>
                        </a:lnTo>
                        <a:lnTo>
                          <a:pt x="137160" y="74930"/>
                        </a:lnTo>
                        <a:lnTo>
                          <a:pt x="133350" y="74930"/>
                        </a:lnTo>
                        <a:lnTo>
                          <a:pt x="127000" y="74930"/>
                        </a:lnTo>
                        <a:lnTo>
                          <a:pt x="138430" y="74930"/>
                        </a:lnTo>
                        <a:lnTo>
                          <a:pt x="135890" y="74930"/>
                        </a:lnTo>
                        <a:lnTo>
                          <a:pt x="130810" y="76200"/>
                        </a:lnTo>
                        <a:lnTo>
                          <a:pt x="124460" y="78740"/>
                        </a:lnTo>
                        <a:lnTo>
                          <a:pt x="120650" y="78740"/>
                        </a:lnTo>
                        <a:lnTo>
                          <a:pt x="116840" y="80010"/>
                        </a:lnTo>
                        <a:lnTo>
                          <a:pt x="113030" y="80010"/>
                        </a:lnTo>
                        <a:lnTo>
                          <a:pt x="109220" y="81280"/>
                        </a:lnTo>
                        <a:lnTo>
                          <a:pt x="104140" y="83820"/>
                        </a:lnTo>
                        <a:lnTo>
                          <a:pt x="105410" y="82550"/>
                        </a:lnTo>
                        <a:lnTo>
                          <a:pt x="106680" y="82550"/>
                        </a:lnTo>
                        <a:lnTo>
                          <a:pt x="111760" y="81280"/>
                        </a:lnTo>
                        <a:lnTo>
                          <a:pt x="114300" y="81280"/>
                        </a:lnTo>
                        <a:lnTo>
                          <a:pt x="118110" y="80010"/>
                        </a:lnTo>
                        <a:lnTo>
                          <a:pt x="121920" y="78740"/>
                        </a:lnTo>
                        <a:lnTo>
                          <a:pt x="125730" y="77470"/>
                        </a:lnTo>
                        <a:lnTo>
                          <a:pt x="127000" y="77470"/>
                        </a:lnTo>
                        <a:lnTo>
                          <a:pt x="125730" y="78740"/>
                        </a:lnTo>
                        <a:lnTo>
                          <a:pt x="124460" y="81280"/>
                        </a:lnTo>
                        <a:lnTo>
                          <a:pt x="123190" y="83820"/>
                        </a:lnTo>
                        <a:lnTo>
                          <a:pt x="120650" y="86360"/>
                        </a:lnTo>
                        <a:lnTo>
                          <a:pt x="119380" y="87630"/>
                        </a:lnTo>
                        <a:lnTo>
                          <a:pt x="118110" y="87630"/>
                        </a:lnTo>
                        <a:lnTo>
                          <a:pt x="118110" y="86360"/>
                        </a:lnTo>
                        <a:lnTo>
                          <a:pt x="119380" y="85090"/>
                        </a:lnTo>
                        <a:lnTo>
                          <a:pt x="121920" y="82550"/>
                        </a:lnTo>
                        <a:lnTo>
                          <a:pt x="124460" y="82550"/>
                        </a:lnTo>
                        <a:lnTo>
                          <a:pt x="129540" y="80010"/>
                        </a:lnTo>
                        <a:lnTo>
                          <a:pt x="133350" y="78740"/>
                        </a:lnTo>
                        <a:lnTo>
                          <a:pt x="139700" y="76200"/>
                        </a:lnTo>
                        <a:lnTo>
                          <a:pt x="144780" y="74930"/>
                        </a:lnTo>
                        <a:lnTo>
                          <a:pt x="151130" y="73660"/>
                        </a:lnTo>
                        <a:lnTo>
                          <a:pt x="154940" y="71120"/>
                        </a:lnTo>
                        <a:lnTo>
                          <a:pt x="158750" y="69850"/>
                        </a:lnTo>
                        <a:lnTo>
                          <a:pt x="168910" y="66040"/>
                        </a:lnTo>
                        <a:lnTo>
                          <a:pt x="173990" y="64770"/>
                        </a:lnTo>
                        <a:lnTo>
                          <a:pt x="177800" y="64770"/>
                        </a:lnTo>
                        <a:lnTo>
                          <a:pt x="182880" y="63500"/>
                        </a:lnTo>
                        <a:lnTo>
                          <a:pt x="184150" y="64770"/>
                        </a:lnTo>
                        <a:lnTo>
                          <a:pt x="182880" y="64770"/>
                        </a:lnTo>
                        <a:lnTo>
                          <a:pt x="180340" y="67310"/>
                        </a:lnTo>
                        <a:lnTo>
                          <a:pt x="176530" y="71120"/>
                        </a:lnTo>
                        <a:lnTo>
                          <a:pt x="173990" y="72390"/>
                        </a:lnTo>
                        <a:lnTo>
                          <a:pt x="170180" y="72390"/>
                        </a:lnTo>
                        <a:lnTo>
                          <a:pt x="165100" y="73660"/>
                        </a:lnTo>
                        <a:lnTo>
                          <a:pt x="161290" y="73660"/>
                        </a:lnTo>
                        <a:lnTo>
                          <a:pt x="156210" y="73660"/>
                        </a:lnTo>
                        <a:lnTo>
                          <a:pt x="147320" y="74930"/>
                        </a:lnTo>
                        <a:lnTo>
                          <a:pt x="142240" y="74930"/>
                        </a:lnTo>
                        <a:lnTo>
                          <a:pt x="138430" y="74930"/>
                        </a:lnTo>
                        <a:lnTo>
                          <a:pt x="133350" y="76200"/>
                        </a:lnTo>
                        <a:lnTo>
                          <a:pt x="129540" y="77470"/>
                        </a:lnTo>
                        <a:lnTo>
                          <a:pt x="123190" y="81280"/>
                        </a:lnTo>
                        <a:lnTo>
                          <a:pt x="120650" y="82550"/>
                        </a:lnTo>
                        <a:lnTo>
                          <a:pt x="119380" y="83820"/>
                        </a:lnTo>
                        <a:lnTo>
                          <a:pt x="119380" y="86360"/>
                        </a:lnTo>
                        <a:lnTo>
                          <a:pt x="119380" y="87630"/>
                        </a:lnTo>
                        <a:lnTo>
                          <a:pt x="121920" y="90170"/>
                        </a:lnTo>
                        <a:lnTo>
                          <a:pt x="124460" y="91440"/>
                        </a:lnTo>
                        <a:lnTo>
                          <a:pt x="127000" y="93980"/>
                        </a:lnTo>
                        <a:lnTo>
                          <a:pt x="130810" y="95250"/>
                        </a:lnTo>
                        <a:lnTo>
                          <a:pt x="135890" y="96520"/>
                        </a:lnTo>
                        <a:lnTo>
                          <a:pt x="139700" y="96520"/>
                        </a:lnTo>
                        <a:lnTo>
                          <a:pt x="144780" y="96520"/>
                        </a:lnTo>
                        <a:lnTo>
                          <a:pt x="147320" y="95250"/>
                        </a:lnTo>
                        <a:lnTo>
                          <a:pt x="149860" y="93980"/>
                        </a:lnTo>
                        <a:lnTo>
                          <a:pt x="153670" y="93980"/>
                        </a:lnTo>
                        <a:lnTo>
                          <a:pt x="158750" y="92710"/>
                        </a:lnTo>
                        <a:lnTo>
                          <a:pt x="163830" y="92710"/>
                        </a:lnTo>
                        <a:lnTo>
                          <a:pt x="167640" y="91440"/>
                        </a:lnTo>
                        <a:lnTo>
                          <a:pt x="173990" y="88900"/>
                        </a:lnTo>
                        <a:lnTo>
                          <a:pt x="194310" y="78740"/>
                        </a:lnTo>
                        <a:lnTo>
                          <a:pt x="200660" y="76200"/>
                        </a:lnTo>
                        <a:lnTo>
                          <a:pt x="205740" y="74930"/>
                        </a:lnTo>
                        <a:lnTo>
                          <a:pt x="209550" y="73660"/>
                        </a:lnTo>
                        <a:lnTo>
                          <a:pt x="213360" y="71120"/>
                        </a:lnTo>
                        <a:lnTo>
                          <a:pt x="213360" y="71120"/>
                        </a:lnTo>
                        <a:lnTo>
                          <a:pt x="213360" y="69850"/>
                        </a:lnTo>
                        <a:lnTo>
                          <a:pt x="212090" y="69850"/>
                        </a:lnTo>
                        <a:lnTo>
                          <a:pt x="209550" y="69850"/>
                        </a:lnTo>
                        <a:lnTo>
                          <a:pt x="203200" y="72390"/>
                        </a:lnTo>
                        <a:lnTo>
                          <a:pt x="199390" y="72390"/>
                        </a:lnTo>
                        <a:lnTo>
                          <a:pt x="194310" y="73660"/>
                        </a:lnTo>
                        <a:lnTo>
                          <a:pt x="185420" y="73660"/>
                        </a:lnTo>
                        <a:lnTo>
                          <a:pt x="179070" y="73660"/>
                        </a:lnTo>
                        <a:lnTo>
                          <a:pt x="161290" y="74930"/>
                        </a:lnTo>
                        <a:lnTo>
                          <a:pt x="129540" y="74930"/>
                        </a:lnTo>
                        <a:lnTo>
                          <a:pt x="124460" y="73660"/>
                        </a:lnTo>
                        <a:lnTo>
                          <a:pt x="120650" y="72390"/>
                        </a:lnTo>
                        <a:lnTo>
                          <a:pt x="116840" y="71120"/>
                        </a:lnTo>
                        <a:lnTo>
                          <a:pt x="113030" y="71120"/>
                        </a:lnTo>
                        <a:lnTo>
                          <a:pt x="109220" y="69850"/>
                        </a:lnTo>
                        <a:lnTo>
                          <a:pt x="105410" y="69850"/>
                        </a:lnTo>
                        <a:lnTo>
                          <a:pt x="101600" y="68580"/>
                        </a:lnTo>
                        <a:lnTo>
                          <a:pt x="97790" y="67310"/>
                        </a:lnTo>
                        <a:lnTo>
                          <a:pt x="93980" y="66040"/>
                        </a:lnTo>
                        <a:lnTo>
                          <a:pt x="90170" y="64770"/>
                        </a:lnTo>
                        <a:lnTo>
                          <a:pt x="85090" y="64770"/>
                        </a:lnTo>
                        <a:lnTo>
                          <a:pt x="80010" y="63500"/>
                        </a:lnTo>
                        <a:lnTo>
                          <a:pt x="74930" y="62230"/>
                        </a:lnTo>
                        <a:lnTo>
                          <a:pt x="68580" y="59690"/>
                        </a:lnTo>
                        <a:lnTo>
                          <a:pt x="57150" y="54610"/>
                        </a:lnTo>
                        <a:lnTo>
                          <a:pt x="62230" y="57150"/>
                        </a:lnTo>
                        <a:lnTo>
                          <a:pt x="64770" y="59690"/>
                        </a:lnTo>
                        <a:lnTo>
                          <a:pt x="67310" y="60960"/>
                        </a:lnTo>
                        <a:lnTo>
                          <a:pt x="71120" y="63500"/>
                        </a:lnTo>
                        <a:lnTo>
                          <a:pt x="73660" y="64770"/>
                        </a:lnTo>
                        <a:lnTo>
                          <a:pt x="76200" y="64770"/>
                        </a:lnTo>
                        <a:lnTo>
                          <a:pt x="77470" y="62230"/>
                        </a:lnTo>
                        <a:lnTo>
                          <a:pt x="78740" y="58420"/>
                        </a:lnTo>
                        <a:lnTo>
                          <a:pt x="77470" y="55880"/>
                        </a:lnTo>
                        <a:lnTo>
                          <a:pt x="76200" y="53340"/>
                        </a:lnTo>
                        <a:lnTo>
                          <a:pt x="73660" y="50800"/>
                        </a:lnTo>
                        <a:lnTo>
                          <a:pt x="71120" y="48260"/>
                        </a:lnTo>
                        <a:lnTo>
                          <a:pt x="67310" y="46990"/>
                        </a:lnTo>
                        <a:lnTo>
                          <a:pt x="62230" y="44450"/>
                        </a:lnTo>
                        <a:lnTo>
                          <a:pt x="50800" y="39370"/>
                        </a:lnTo>
                        <a:lnTo>
                          <a:pt x="46990" y="38100"/>
                        </a:lnTo>
                        <a:lnTo>
                          <a:pt x="45720" y="38100"/>
                        </a:lnTo>
                        <a:lnTo>
                          <a:pt x="46990" y="39370"/>
                        </a:lnTo>
                        <a:lnTo>
                          <a:pt x="48260" y="40640"/>
                        </a:lnTo>
                        <a:lnTo>
                          <a:pt x="50800" y="43180"/>
                        </a:lnTo>
                        <a:lnTo>
                          <a:pt x="57150" y="44450"/>
                        </a:lnTo>
                        <a:lnTo>
                          <a:pt x="58420" y="44450"/>
                        </a:lnTo>
                        <a:lnTo>
                          <a:pt x="58420" y="43180"/>
                        </a:lnTo>
                        <a:lnTo>
                          <a:pt x="58420" y="41910"/>
                        </a:lnTo>
                        <a:lnTo>
                          <a:pt x="57150" y="39370"/>
                        </a:lnTo>
                        <a:lnTo>
                          <a:pt x="54610" y="36830"/>
                        </a:lnTo>
                        <a:lnTo>
                          <a:pt x="52070" y="34290"/>
                        </a:lnTo>
                        <a:lnTo>
                          <a:pt x="49530" y="30480"/>
                        </a:lnTo>
                        <a:lnTo>
                          <a:pt x="46990" y="27940"/>
                        </a:lnTo>
                        <a:lnTo>
                          <a:pt x="44450" y="24130"/>
                        </a:lnTo>
                        <a:lnTo>
                          <a:pt x="41910" y="21590"/>
                        </a:lnTo>
                        <a:lnTo>
                          <a:pt x="38100" y="20320"/>
                        </a:lnTo>
                        <a:lnTo>
                          <a:pt x="35560" y="19050"/>
                        </a:lnTo>
                        <a:lnTo>
                          <a:pt x="33020" y="19050"/>
                        </a:lnTo>
                        <a:lnTo>
                          <a:pt x="33020" y="19050"/>
                        </a:lnTo>
                        <a:lnTo>
                          <a:pt x="34290" y="21590"/>
                        </a:lnTo>
                        <a:lnTo>
                          <a:pt x="36830" y="27940"/>
                        </a:lnTo>
                        <a:lnTo>
                          <a:pt x="38100" y="30480"/>
                        </a:lnTo>
                        <a:lnTo>
                          <a:pt x="40640" y="33020"/>
                        </a:lnTo>
                        <a:lnTo>
                          <a:pt x="41910" y="35560"/>
                        </a:lnTo>
                        <a:lnTo>
                          <a:pt x="43180" y="34290"/>
                        </a:lnTo>
                        <a:lnTo>
                          <a:pt x="41910" y="33020"/>
                        </a:lnTo>
                        <a:lnTo>
                          <a:pt x="41910" y="29210"/>
                        </a:lnTo>
                        <a:lnTo>
                          <a:pt x="40640" y="26670"/>
                        </a:lnTo>
                        <a:lnTo>
                          <a:pt x="39370" y="24130"/>
                        </a:lnTo>
                        <a:lnTo>
                          <a:pt x="36830" y="21590"/>
                        </a:lnTo>
                        <a:lnTo>
                          <a:pt x="35560" y="19050"/>
                        </a:lnTo>
                        <a:lnTo>
                          <a:pt x="31750" y="16510"/>
                        </a:lnTo>
                        <a:lnTo>
                          <a:pt x="27940" y="13970"/>
                        </a:lnTo>
                        <a:lnTo>
                          <a:pt x="26670" y="13970"/>
                        </a:lnTo>
                        <a:lnTo>
                          <a:pt x="27940" y="16510"/>
                        </a:lnTo>
                        <a:lnTo>
                          <a:pt x="36830" y="33020"/>
                        </a:lnTo>
                        <a:lnTo>
                          <a:pt x="38100" y="33020"/>
                        </a:lnTo>
                        <a:lnTo>
                          <a:pt x="38100" y="33020"/>
                        </a:lnTo>
                        <a:lnTo>
                          <a:pt x="39370" y="31750"/>
                        </a:lnTo>
                        <a:lnTo>
                          <a:pt x="38100" y="29210"/>
                        </a:lnTo>
                        <a:lnTo>
                          <a:pt x="35560" y="27940"/>
                        </a:lnTo>
                        <a:lnTo>
                          <a:pt x="33020" y="25400"/>
                        </a:lnTo>
                        <a:lnTo>
                          <a:pt x="31750" y="24130"/>
                        </a:lnTo>
                        <a:lnTo>
                          <a:pt x="29210" y="22860"/>
                        </a:lnTo>
                        <a:lnTo>
                          <a:pt x="26670" y="20320"/>
                        </a:lnTo>
                        <a:lnTo>
                          <a:pt x="24130" y="19050"/>
                        </a:lnTo>
                        <a:lnTo>
                          <a:pt x="2159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5240"/>
                        </a:lnTo>
                        <a:lnTo>
                          <a:pt x="17780" y="16510"/>
                        </a:lnTo>
                        <a:lnTo>
                          <a:pt x="20320" y="19050"/>
                        </a:lnTo>
                        <a:lnTo>
                          <a:pt x="22860" y="21590"/>
                        </a:lnTo>
                        <a:lnTo>
                          <a:pt x="25400" y="25400"/>
                        </a:lnTo>
                        <a:lnTo>
                          <a:pt x="27940" y="29210"/>
                        </a:lnTo>
                        <a:lnTo>
                          <a:pt x="29210" y="33020"/>
                        </a:lnTo>
                        <a:lnTo>
                          <a:pt x="30480" y="33020"/>
                        </a:lnTo>
                        <a:lnTo>
                          <a:pt x="30480" y="31750"/>
                        </a:lnTo>
                        <a:lnTo>
                          <a:pt x="30480" y="27940"/>
                        </a:lnTo>
                        <a:lnTo>
                          <a:pt x="29210" y="25400"/>
                        </a:lnTo>
                        <a:lnTo>
                          <a:pt x="27940" y="22860"/>
                        </a:lnTo>
                        <a:lnTo>
                          <a:pt x="25400" y="21590"/>
                        </a:lnTo>
                        <a:lnTo>
                          <a:pt x="22860" y="19050"/>
                        </a:lnTo>
                        <a:lnTo>
                          <a:pt x="20320" y="16510"/>
                        </a:lnTo>
                        <a:lnTo>
                          <a:pt x="16510" y="13970"/>
                        </a:lnTo>
                        <a:lnTo>
                          <a:pt x="15240" y="13970"/>
                        </a:lnTo>
                        <a:lnTo>
                          <a:pt x="16510" y="16510"/>
                        </a:lnTo>
                        <a:lnTo>
                          <a:pt x="19050" y="22860"/>
                        </a:lnTo>
                        <a:lnTo>
                          <a:pt x="21590" y="22860"/>
                        </a:lnTo>
                        <a:lnTo>
                          <a:pt x="22860" y="21590"/>
                        </a:lnTo>
                        <a:lnTo>
                          <a:pt x="25400" y="20320"/>
                        </a:lnTo>
                        <a:lnTo>
                          <a:pt x="25400" y="17780"/>
                        </a:lnTo>
                        <a:lnTo>
                          <a:pt x="25400" y="16510"/>
                        </a:lnTo>
                        <a:lnTo>
                          <a:pt x="24130" y="13970"/>
                        </a:lnTo>
                        <a:lnTo>
                          <a:pt x="22860" y="12700"/>
                        </a:lnTo>
                        <a:lnTo>
                          <a:pt x="20320" y="10160"/>
                        </a:lnTo>
                        <a:lnTo>
                          <a:pt x="16510" y="8890"/>
                        </a:lnTo>
                        <a:lnTo>
                          <a:pt x="15240" y="6350"/>
                        </a:lnTo>
                        <a:lnTo>
                          <a:pt x="13970" y="3810"/>
                        </a:lnTo>
                        <a:lnTo>
                          <a:pt x="12700" y="0"/>
                        </a:lnTo>
                        <a:lnTo>
                          <a:pt x="12700" y="0"/>
                        </a:lnTo>
                        <a:lnTo>
                          <a:pt x="11430" y="1270"/>
                        </a:lnTo>
                        <a:lnTo>
                          <a:pt x="11430" y="5080"/>
                        </a:lnTo>
                        <a:lnTo>
                          <a:pt x="11430" y="7620"/>
                        </a:lnTo>
                        <a:lnTo>
                          <a:pt x="11430" y="11430"/>
                        </a:lnTo>
                        <a:lnTo>
                          <a:pt x="11430" y="15240"/>
                        </a:lnTo>
                        <a:lnTo>
                          <a:pt x="12700" y="17780"/>
                        </a:lnTo>
                        <a:lnTo>
                          <a:pt x="13970" y="21590"/>
                        </a:lnTo>
                        <a:lnTo>
                          <a:pt x="15240" y="25400"/>
                        </a:lnTo>
                        <a:lnTo>
                          <a:pt x="19050" y="31750"/>
                        </a:lnTo>
                        <a:lnTo>
                          <a:pt x="20320" y="33020"/>
                        </a:lnTo>
                        <a:lnTo>
                          <a:pt x="21590" y="31750"/>
                        </a:lnTo>
                        <a:lnTo>
                          <a:pt x="21590" y="27940"/>
                        </a:lnTo>
                        <a:lnTo>
                          <a:pt x="21590" y="25400"/>
                        </a:lnTo>
                        <a:lnTo>
                          <a:pt x="20320" y="22860"/>
                        </a:lnTo>
                        <a:lnTo>
                          <a:pt x="19050" y="21590"/>
                        </a:lnTo>
                        <a:lnTo>
                          <a:pt x="19050" y="17780"/>
                        </a:lnTo>
                        <a:lnTo>
                          <a:pt x="17780" y="13970"/>
                        </a:lnTo>
                        <a:lnTo>
                          <a:pt x="17780" y="8890"/>
                        </a:lnTo>
                        <a:lnTo>
                          <a:pt x="17780" y="7620"/>
                        </a:lnTo>
                        <a:lnTo>
                          <a:pt x="17780" y="8890"/>
                        </a:lnTo>
                        <a:lnTo>
                          <a:pt x="16510" y="11430"/>
                        </a:lnTo>
                        <a:lnTo>
                          <a:pt x="16510" y="21590"/>
                        </a:lnTo>
                        <a:lnTo>
                          <a:pt x="16510" y="35560"/>
                        </a:lnTo>
                        <a:lnTo>
                          <a:pt x="16510" y="39370"/>
                        </a:lnTo>
                        <a:lnTo>
                          <a:pt x="15240" y="44450"/>
                        </a:lnTo>
                        <a:lnTo>
                          <a:pt x="13970" y="48260"/>
                        </a:lnTo>
                        <a:lnTo>
                          <a:pt x="13970" y="49530"/>
                        </a:lnTo>
                        <a:lnTo>
                          <a:pt x="13970" y="49530"/>
                        </a:lnTo>
                        <a:lnTo>
                          <a:pt x="15240" y="48260"/>
                        </a:lnTo>
                        <a:lnTo>
                          <a:pt x="15240" y="45720"/>
                        </a:lnTo>
                        <a:lnTo>
                          <a:pt x="16510" y="43180"/>
                        </a:lnTo>
                        <a:lnTo>
                          <a:pt x="16510" y="40640"/>
                        </a:lnTo>
                        <a:lnTo>
                          <a:pt x="16510" y="39370"/>
                        </a:lnTo>
                        <a:lnTo>
                          <a:pt x="16510" y="41910"/>
                        </a:lnTo>
                        <a:lnTo>
                          <a:pt x="16510" y="57150"/>
                        </a:lnTo>
                        <a:lnTo>
                          <a:pt x="17780" y="60960"/>
                        </a:lnTo>
                        <a:lnTo>
                          <a:pt x="19050" y="64770"/>
                        </a:lnTo>
                        <a:lnTo>
                          <a:pt x="20320" y="68580"/>
                        </a:lnTo>
                        <a:lnTo>
                          <a:pt x="20320" y="68580"/>
                        </a:lnTo>
                        <a:lnTo>
                          <a:pt x="21590" y="68580"/>
                        </a:lnTo>
                        <a:lnTo>
                          <a:pt x="21590" y="66040"/>
                        </a:lnTo>
                        <a:lnTo>
                          <a:pt x="22860" y="63500"/>
                        </a:lnTo>
                        <a:lnTo>
                          <a:pt x="24130" y="60960"/>
                        </a:lnTo>
                        <a:lnTo>
                          <a:pt x="25400" y="58420"/>
                        </a:lnTo>
                        <a:lnTo>
                          <a:pt x="26670" y="54610"/>
                        </a:lnTo>
                        <a:lnTo>
                          <a:pt x="26670" y="50800"/>
                        </a:lnTo>
                        <a:lnTo>
                          <a:pt x="27940" y="46990"/>
                        </a:lnTo>
                        <a:lnTo>
                          <a:pt x="27940" y="45720"/>
                        </a:lnTo>
                        <a:lnTo>
                          <a:pt x="27940" y="46990"/>
                        </a:lnTo>
                        <a:lnTo>
                          <a:pt x="27940" y="48260"/>
                        </a:lnTo>
                        <a:lnTo>
                          <a:pt x="27940" y="54610"/>
                        </a:lnTo>
                        <a:lnTo>
                          <a:pt x="27940" y="59690"/>
                        </a:lnTo>
                        <a:lnTo>
                          <a:pt x="27940" y="60960"/>
                        </a:lnTo>
                        <a:lnTo>
                          <a:pt x="27940" y="57150"/>
                        </a:lnTo>
                        <a:lnTo>
                          <a:pt x="29210" y="54610"/>
                        </a:lnTo>
                        <a:lnTo>
                          <a:pt x="30480" y="52070"/>
                        </a:lnTo>
                        <a:lnTo>
                          <a:pt x="31750" y="49530"/>
                        </a:lnTo>
                        <a:lnTo>
                          <a:pt x="33020" y="46990"/>
                        </a:lnTo>
                        <a:lnTo>
                          <a:pt x="33020" y="41910"/>
                        </a:lnTo>
                        <a:lnTo>
                          <a:pt x="33020" y="38100"/>
                        </a:lnTo>
                        <a:lnTo>
                          <a:pt x="34290" y="35560"/>
                        </a:lnTo>
                        <a:lnTo>
                          <a:pt x="35560" y="35560"/>
                        </a:lnTo>
                        <a:lnTo>
                          <a:pt x="36830" y="36830"/>
                        </a:lnTo>
                        <a:lnTo>
                          <a:pt x="38100" y="38100"/>
                        </a:lnTo>
                        <a:lnTo>
                          <a:pt x="38100" y="40640"/>
                        </a:lnTo>
                        <a:lnTo>
                          <a:pt x="39370" y="41910"/>
                        </a:lnTo>
                        <a:lnTo>
                          <a:pt x="39370" y="45720"/>
                        </a:lnTo>
                        <a:lnTo>
                          <a:pt x="39370" y="49530"/>
                        </a:lnTo>
                        <a:lnTo>
                          <a:pt x="39370" y="53340"/>
                        </a:lnTo>
                        <a:lnTo>
                          <a:pt x="40640" y="58420"/>
                        </a:lnTo>
                        <a:lnTo>
                          <a:pt x="41910" y="62230"/>
                        </a:lnTo>
                        <a:lnTo>
                          <a:pt x="43180" y="66040"/>
                        </a:lnTo>
                        <a:lnTo>
                          <a:pt x="44450" y="67310"/>
                        </a:lnTo>
                        <a:lnTo>
                          <a:pt x="45720" y="67310"/>
                        </a:lnTo>
                        <a:lnTo>
                          <a:pt x="48260" y="66040"/>
                        </a:lnTo>
                        <a:lnTo>
                          <a:pt x="49530" y="63500"/>
                        </a:lnTo>
                        <a:lnTo>
                          <a:pt x="49530" y="59690"/>
                        </a:lnTo>
                        <a:lnTo>
                          <a:pt x="50800" y="54610"/>
                        </a:lnTo>
                        <a:lnTo>
                          <a:pt x="50800" y="50800"/>
                        </a:lnTo>
                        <a:lnTo>
                          <a:pt x="49530" y="48260"/>
                        </a:lnTo>
                        <a:lnTo>
                          <a:pt x="48260" y="45720"/>
                        </a:lnTo>
                        <a:lnTo>
                          <a:pt x="45720" y="38100"/>
                        </a:lnTo>
                        <a:lnTo>
                          <a:pt x="43180" y="35560"/>
                        </a:lnTo>
                        <a:lnTo>
                          <a:pt x="41910" y="31750"/>
                        </a:lnTo>
                        <a:lnTo>
                          <a:pt x="41910" y="27940"/>
                        </a:lnTo>
                        <a:lnTo>
                          <a:pt x="40640" y="24130"/>
                        </a:lnTo>
                        <a:lnTo>
                          <a:pt x="40640" y="20320"/>
                        </a:lnTo>
                        <a:lnTo>
                          <a:pt x="39370" y="16510"/>
                        </a:lnTo>
                        <a:lnTo>
                          <a:pt x="36830" y="12700"/>
                        </a:lnTo>
                        <a:lnTo>
                          <a:pt x="35560" y="8890"/>
                        </a:lnTo>
                        <a:lnTo>
                          <a:pt x="31750" y="6350"/>
                        </a:lnTo>
                        <a:lnTo>
                          <a:pt x="29210" y="3810"/>
                        </a:lnTo>
                        <a:lnTo>
                          <a:pt x="27940" y="3810"/>
                        </a:lnTo>
                        <a:lnTo>
                          <a:pt x="26670" y="5080"/>
                        </a:lnTo>
                        <a:lnTo>
                          <a:pt x="27940" y="6350"/>
                        </a:lnTo>
                        <a:lnTo>
                          <a:pt x="29210" y="8890"/>
                        </a:lnTo>
                        <a:lnTo>
                          <a:pt x="31750" y="10160"/>
                        </a:lnTo>
                        <a:lnTo>
                          <a:pt x="34290" y="12700"/>
                        </a:lnTo>
                        <a:lnTo>
                          <a:pt x="36830" y="13970"/>
                        </a:lnTo>
                        <a:lnTo>
                          <a:pt x="39370" y="16510"/>
                        </a:lnTo>
                        <a:lnTo>
                          <a:pt x="41910" y="19050"/>
                        </a:lnTo>
                        <a:lnTo>
                          <a:pt x="43180" y="21590"/>
                        </a:lnTo>
                        <a:lnTo>
                          <a:pt x="45720" y="24130"/>
                        </a:lnTo>
                        <a:lnTo>
                          <a:pt x="46990" y="27940"/>
                        </a:lnTo>
                        <a:lnTo>
                          <a:pt x="50800" y="30480"/>
                        </a:lnTo>
                        <a:lnTo>
                          <a:pt x="53340" y="34290"/>
                        </a:lnTo>
                        <a:lnTo>
                          <a:pt x="57150" y="38100"/>
                        </a:lnTo>
                        <a:lnTo>
                          <a:pt x="59690" y="40640"/>
                        </a:lnTo>
                        <a:lnTo>
                          <a:pt x="64770" y="43180"/>
                        </a:lnTo>
                        <a:lnTo>
                          <a:pt x="66040" y="45720"/>
                        </a:lnTo>
                        <a:lnTo>
                          <a:pt x="68580" y="48260"/>
                        </a:lnTo>
                        <a:lnTo>
                          <a:pt x="71120" y="50800"/>
                        </a:lnTo>
                        <a:lnTo>
                          <a:pt x="73660" y="53340"/>
                        </a:lnTo>
                        <a:lnTo>
                          <a:pt x="76200" y="55880"/>
                        </a:lnTo>
                        <a:lnTo>
                          <a:pt x="80010" y="58420"/>
                        </a:lnTo>
                        <a:lnTo>
                          <a:pt x="81280" y="59690"/>
                        </a:lnTo>
                        <a:lnTo>
                          <a:pt x="80010" y="59690"/>
                        </a:lnTo>
                        <a:lnTo>
                          <a:pt x="78740" y="58420"/>
                        </a:lnTo>
                        <a:lnTo>
                          <a:pt x="76200" y="57150"/>
                        </a:lnTo>
                        <a:lnTo>
                          <a:pt x="74930" y="54610"/>
                        </a:lnTo>
                        <a:lnTo>
                          <a:pt x="72390" y="50800"/>
                        </a:lnTo>
                        <a:lnTo>
                          <a:pt x="71120" y="48260"/>
                        </a:lnTo>
                        <a:lnTo>
                          <a:pt x="68580" y="46990"/>
                        </a:lnTo>
                        <a:lnTo>
                          <a:pt x="67310" y="44450"/>
                        </a:lnTo>
                        <a:lnTo>
                          <a:pt x="64770" y="41910"/>
                        </a:lnTo>
                        <a:lnTo>
                          <a:pt x="63500" y="38100"/>
                        </a:lnTo>
                        <a:lnTo>
                          <a:pt x="60960" y="34290"/>
                        </a:lnTo>
                        <a:lnTo>
                          <a:pt x="58420" y="31750"/>
                        </a:lnTo>
                        <a:lnTo>
                          <a:pt x="55880" y="27940"/>
                        </a:lnTo>
                        <a:lnTo>
                          <a:pt x="52070" y="24130"/>
                        </a:lnTo>
                        <a:lnTo>
                          <a:pt x="49530" y="21590"/>
                        </a:lnTo>
                        <a:lnTo>
                          <a:pt x="44450" y="19050"/>
                        </a:lnTo>
                        <a:lnTo>
                          <a:pt x="34290" y="13970"/>
                        </a:lnTo>
                        <a:lnTo>
                          <a:pt x="38100" y="16510"/>
                        </a:lnTo>
                        <a:lnTo>
                          <a:pt x="41910" y="19050"/>
                        </a:lnTo>
                        <a:lnTo>
                          <a:pt x="44450" y="21590"/>
                        </a:lnTo>
                        <a:lnTo>
                          <a:pt x="45720" y="24130"/>
                        </a:lnTo>
                        <a:lnTo>
                          <a:pt x="48260" y="27940"/>
                        </a:lnTo>
                        <a:lnTo>
                          <a:pt x="50800" y="30480"/>
                        </a:lnTo>
                        <a:lnTo>
                          <a:pt x="54610" y="34290"/>
                        </a:lnTo>
                        <a:lnTo>
                          <a:pt x="59690" y="38100"/>
                        </a:lnTo>
                        <a:lnTo>
                          <a:pt x="63500" y="40640"/>
                        </a:lnTo>
                        <a:lnTo>
                          <a:pt x="66040" y="44450"/>
                        </a:lnTo>
                        <a:lnTo>
                          <a:pt x="69850" y="46990"/>
                        </a:lnTo>
                        <a:lnTo>
                          <a:pt x="72390" y="48260"/>
                        </a:lnTo>
                        <a:lnTo>
                          <a:pt x="76200" y="50800"/>
                        </a:lnTo>
                        <a:lnTo>
                          <a:pt x="74930" y="5715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7" name="Freeform 2256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828040" y="6581140"/>
                    <a:ext cx="156211" cy="444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6211" h="44451">
                        <a:moveTo>
                          <a:pt x="156210" y="40640"/>
                        </a:moveTo>
                        <a:lnTo>
                          <a:pt x="149860" y="43180"/>
                        </a:lnTo>
                        <a:lnTo>
                          <a:pt x="147320" y="44450"/>
                        </a:lnTo>
                        <a:lnTo>
                          <a:pt x="143510" y="43180"/>
                        </a:lnTo>
                        <a:lnTo>
                          <a:pt x="139700" y="43180"/>
                        </a:lnTo>
                        <a:lnTo>
                          <a:pt x="138430" y="43180"/>
                        </a:lnTo>
                        <a:lnTo>
                          <a:pt x="139700" y="43180"/>
                        </a:lnTo>
                        <a:lnTo>
                          <a:pt x="140970" y="44450"/>
                        </a:lnTo>
                        <a:lnTo>
                          <a:pt x="140970" y="44450"/>
                        </a:lnTo>
                        <a:lnTo>
                          <a:pt x="139700" y="44450"/>
                        </a:lnTo>
                        <a:lnTo>
                          <a:pt x="137160" y="43180"/>
                        </a:lnTo>
                        <a:lnTo>
                          <a:pt x="138430" y="41910"/>
                        </a:lnTo>
                        <a:lnTo>
                          <a:pt x="139700" y="41910"/>
                        </a:lnTo>
                        <a:lnTo>
                          <a:pt x="143510" y="41910"/>
                        </a:lnTo>
                        <a:lnTo>
                          <a:pt x="143510" y="40640"/>
                        </a:lnTo>
                        <a:lnTo>
                          <a:pt x="139700" y="40640"/>
                        </a:lnTo>
                        <a:lnTo>
                          <a:pt x="135890" y="40640"/>
                        </a:lnTo>
                        <a:lnTo>
                          <a:pt x="134620" y="39370"/>
                        </a:lnTo>
                        <a:lnTo>
                          <a:pt x="132080" y="38100"/>
                        </a:lnTo>
                        <a:lnTo>
                          <a:pt x="129540" y="36830"/>
                        </a:lnTo>
                        <a:lnTo>
                          <a:pt x="125730" y="38100"/>
                        </a:lnTo>
                        <a:lnTo>
                          <a:pt x="121920" y="39370"/>
                        </a:lnTo>
                        <a:lnTo>
                          <a:pt x="119380" y="39370"/>
                        </a:lnTo>
                        <a:lnTo>
                          <a:pt x="115570" y="39370"/>
                        </a:lnTo>
                        <a:lnTo>
                          <a:pt x="111760" y="40640"/>
                        </a:lnTo>
                        <a:lnTo>
                          <a:pt x="106680" y="40640"/>
                        </a:lnTo>
                        <a:lnTo>
                          <a:pt x="92710" y="40640"/>
                        </a:lnTo>
                        <a:lnTo>
                          <a:pt x="54610" y="40640"/>
                        </a:lnTo>
                        <a:lnTo>
                          <a:pt x="50800" y="40640"/>
                        </a:lnTo>
                        <a:lnTo>
                          <a:pt x="46990" y="39370"/>
                        </a:lnTo>
                        <a:lnTo>
                          <a:pt x="41910" y="38100"/>
                        </a:lnTo>
                        <a:lnTo>
                          <a:pt x="39370" y="35560"/>
                        </a:lnTo>
                        <a:lnTo>
                          <a:pt x="36830" y="33020"/>
                        </a:lnTo>
                        <a:lnTo>
                          <a:pt x="34290" y="29210"/>
                        </a:lnTo>
                        <a:lnTo>
                          <a:pt x="31750" y="26670"/>
                        </a:lnTo>
                        <a:lnTo>
                          <a:pt x="29210" y="24130"/>
                        </a:lnTo>
                        <a:lnTo>
                          <a:pt x="26670" y="21590"/>
                        </a:lnTo>
                        <a:lnTo>
                          <a:pt x="24130" y="20320"/>
                        </a:lnTo>
                        <a:lnTo>
                          <a:pt x="21590" y="19050"/>
                        </a:lnTo>
                        <a:lnTo>
                          <a:pt x="17780" y="19050"/>
                        </a:lnTo>
                        <a:lnTo>
                          <a:pt x="15240" y="17780"/>
                        </a:lnTo>
                        <a:lnTo>
                          <a:pt x="12700" y="15240"/>
                        </a:lnTo>
                        <a:lnTo>
                          <a:pt x="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8" name="Freeform 2257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56030" y="6628130"/>
                    <a:ext cx="57151" cy="165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7151" h="16511">
                        <a:moveTo>
                          <a:pt x="0" y="5080"/>
                        </a:moveTo>
                        <a:lnTo>
                          <a:pt x="10160" y="8890"/>
                        </a:lnTo>
                        <a:lnTo>
                          <a:pt x="13970" y="8890"/>
                        </a:lnTo>
                        <a:lnTo>
                          <a:pt x="19050" y="10160"/>
                        </a:lnTo>
                        <a:lnTo>
                          <a:pt x="25400" y="10160"/>
                        </a:lnTo>
                        <a:lnTo>
                          <a:pt x="29210" y="10160"/>
                        </a:lnTo>
                        <a:lnTo>
                          <a:pt x="38100" y="11430"/>
                        </a:lnTo>
                        <a:lnTo>
                          <a:pt x="55880" y="11430"/>
                        </a:lnTo>
                        <a:lnTo>
                          <a:pt x="54610" y="11430"/>
                        </a:lnTo>
                        <a:lnTo>
                          <a:pt x="41910" y="11430"/>
                        </a:lnTo>
                        <a:lnTo>
                          <a:pt x="38100" y="11430"/>
                        </a:lnTo>
                        <a:lnTo>
                          <a:pt x="35560" y="12700"/>
                        </a:lnTo>
                        <a:lnTo>
                          <a:pt x="31750" y="13970"/>
                        </a:lnTo>
                        <a:lnTo>
                          <a:pt x="27940" y="13970"/>
                        </a:lnTo>
                        <a:lnTo>
                          <a:pt x="25400" y="13970"/>
                        </a:lnTo>
                        <a:lnTo>
                          <a:pt x="22860" y="12700"/>
                        </a:lnTo>
                        <a:lnTo>
                          <a:pt x="21590" y="12700"/>
                        </a:lnTo>
                        <a:lnTo>
                          <a:pt x="21590" y="13970"/>
                        </a:lnTo>
                        <a:lnTo>
                          <a:pt x="22860" y="15240"/>
                        </a:lnTo>
                        <a:lnTo>
                          <a:pt x="25400" y="15240"/>
                        </a:lnTo>
                        <a:lnTo>
                          <a:pt x="27940" y="16510"/>
                        </a:lnTo>
                        <a:lnTo>
                          <a:pt x="33020" y="16510"/>
                        </a:lnTo>
                        <a:lnTo>
                          <a:pt x="35560" y="15240"/>
                        </a:lnTo>
                        <a:lnTo>
                          <a:pt x="39370" y="15240"/>
                        </a:lnTo>
                        <a:lnTo>
                          <a:pt x="41910" y="13970"/>
                        </a:lnTo>
                        <a:lnTo>
                          <a:pt x="45720" y="12700"/>
                        </a:lnTo>
                        <a:lnTo>
                          <a:pt x="54610" y="8890"/>
                        </a:lnTo>
                        <a:lnTo>
                          <a:pt x="57150" y="7620"/>
                        </a:lnTo>
                        <a:lnTo>
                          <a:pt x="57150" y="5080"/>
                        </a:lnTo>
                        <a:lnTo>
                          <a:pt x="55880" y="3810"/>
                        </a:lnTo>
                        <a:lnTo>
                          <a:pt x="53340" y="2540"/>
                        </a:lnTo>
                        <a:lnTo>
                          <a:pt x="50800" y="1270"/>
                        </a:lnTo>
                        <a:lnTo>
                          <a:pt x="35560" y="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9" name="Freeform 2258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348740" y="6511290"/>
                    <a:ext cx="40641" cy="2209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0641" h="220981">
                        <a:moveTo>
                          <a:pt x="0" y="0"/>
                        </a:moveTo>
                        <a:lnTo>
                          <a:pt x="3810" y="3810"/>
                        </a:lnTo>
                        <a:lnTo>
                          <a:pt x="5080" y="6350"/>
                        </a:lnTo>
                        <a:lnTo>
                          <a:pt x="6350" y="8890"/>
                        </a:lnTo>
                        <a:lnTo>
                          <a:pt x="8890" y="11430"/>
                        </a:lnTo>
                        <a:lnTo>
                          <a:pt x="12700" y="19050"/>
                        </a:lnTo>
                        <a:lnTo>
                          <a:pt x="13970" y="21590"/>
                        </a:lnTo>
                        <a:lnTo>
                          <a:pt x="16510" y="25400"/>
                        </a:lnTo>
                        <a:lnTo>
                          <a:pt x="17780" y="27940"/>
                        </a:lnTo>
                        <a:lnTo>
                          <a:pt x="20320" y="30480"/>
                        </a:lnTo>
                        <a:lnTo>
                          <a:pt x="21590" y="33020"/>
                        </a:lnTo>
                        <a:lnTo>
                          <a:pt x="24130" y="36830"/>
                        </a:lnTo>
                        <a:lnTo>
                          <a:pt x="25400" y="39370"/>
                        </a:lnTo>
                        <a:lnTo>
                          <a:pt x="29210" y="46990"/>
                        </a:lnTo>
                        <a:lnTo>
                          <a:pt x="31750" y="50800"/>
                        </a:lnTo>
                        <a:lnTo>
                          <a:pt x="33020" y="54610"/>
                        </a:lnTo>
                        <a:lnTo>
                          <a:pt x="34290" y="58420"/>
                        </a:lnTo>
                        <a:lnTo>
                          <a:pt x="34290" y="62230"/>
                        </a:lnTo>
                        <a:lnTo>
                          <a:pt x="34290" y="66040"/>
                        </a:lnTo>
                        <a:lnTo>
                          <a:pt x="34290" y="69850"/>
                        </a:lnTo>
                        <a:lnTo>
                          <a:pt x="35560" y="73660"/>
                        </a:lnTo>
                        <a:lnTo>
                          <a:pt x="35560" y="77470"/>
                        </a:lnTo>
                        <a:lnTo>
                          <a:pt x="36830" y="80010"/>
                        </a:lnTo>
                        <a:lnTo>
                          <a:pt x="38100" y="82550"/>
                        </a:lnTo>
                        <a:lnTo>
                          <a:pt x="39370" y="86360"/>
                        </a:lnTo>
                        <a:lnTo>
                          <a:pt x="39370" y="90170"/>
                        </a:lnTo>
                        <a:lnTo>
                          <a:pt x="40640" y="95250"/>
                        </a:lnTo>
                        <a:lnTo>
                          <a:pt x="40640" y="99060"/>
                        </a:lnTo>
                        <a:lnTo>
                          <a:pt x="40640" y="107950"/>
                        </a:lnTo>
                        <a:lnTo>
                          <a:pt x="40640" y="123190"/>
                        </a:lnTo>
                        <a:lnTo>
                          <a:pt x="40640" y="128270"/>
                        </a:lnTo>
                        <a:lnTo>
                          <a:pt x="39370" y="132080"/>
                        </a:lnTo>
                        <a:lnTo>
                          <a:pt x="38100" y="137160"/>
                        </a:lnTo>
                        <a:lnTo>
                          <a:pt x="36830" y="140970"/>
                        </a:lnTo>
                        <a:lnTo>
                          <a:pt x="36830" y="144780"/>
                        </a:lnTo>
                        <a:lnTo>
                          <a:pt x="35560" y="148590"/>
                        </a:lnTo>
                        <a:lnTo>
                          <a:pt x="35560" y="152400"/>
                        </a:lnTo>
                        <a:lnTo>
                          <a:pt x="35560" y="156210"/>
                        </a:lnTo>
                        <a:lnTo>
                          <a:pt x="35560" y="165100"/>
                        </a:lnTo>
                        <a:lnTo>
                          <a:pt x="35560" y="172720"/>
                        </a:lnTo>
                        <a:lnTo>
                          <a:pt x="34290" y="176530"/>
                        </a:lnTo>
                        <a:lnTo>
                          <a:pt x="34290" y="180340"/>
                        </a:lnTo>
                        <a:lnTo>
                          <a:pt x="31750" y="184150"/>
                        </a:lnTo>
                        <a:lnTo>
                          <a:pt x="30480" y="186690"/>
                        </a:lnTo>
                        <a:lnTo>
                          <a:pt x="29210" y="190500"/>
                        </a:lnTo>
                        <a:lnTo>
                          <a:pt x="27940" y="193040"/>
                        </a:lnTo>
                        <a:lnTo>
                          <a:pt x="25400" y="195580"/>
                        </a:lnTo>
                        <a:lnTo>
                          <a:pt x="24130" y="198120"/>
                        </a:lnTo>
                        <a:lnTo>
                          <a:pt x="20320" y="205740"/>
                        </a:lnTo>
                        <a:lnTo>
                          <a:pt x="12700" y="2209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0" name="Freeform 2259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798830" y="6517640"/>
                    <a:ext cx="52071" cy="1676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2071" h="167641">
                        <a:moveTo>
                          <a:pt x="52070" y="0"/>
                        </a:moveTo>
                        <a:lnTo>
                          <a:pt x="49530" y="2540"/>
                        </a:lnTo>
                        <a:lnTo>
                          <a:pt x="46990" y="5080"/>
                        </a:lnTo>
                        <a:lnTo>
                          <a:pt x="44450" y="6350"/>
                        </a:lnTo>
                        <a:lnTo>
                          <a:pt x="40640" y="7620"/>
                        </a:lnTo>
                        <a:lnTo>
                          <a:pt x="38100" y="10160"/>
                        </a:lnTo>
                        <a:lnTo>
                          <a:pt x="35560" y="13970"/>
                        </a:lnTo>
                        <a:lnTo>
                          <a:pt x="33020" y="16510"/>
                        </a:lnTo>
                        <a:lnTo>
                          <a:pt x="31750" y="19050"/>
                        </a:lnTo>
                        <a:lnTo>
                          <a:pt x="29210" y="21590"/>
                        </a:lnTo>
                        <a:lnTo>
                          <a:pt x="26670" y="24130"/>
                        </a:lnTo>
                        <a:lnTo>
                          <a:pt x="25400" y="26670"/>
                        </a:lnTo>
                        <a:lnTo>
                          <a:pt x="25400" y="30480"/>
                        </a:lnTo>
                        <a:lnTo>
                          <a:pt x="24130" y="34290"/>
                        </a:lnTo>
                        <a:lnTo>
                          <a:pt x="22860" y="36830"/>
                        </a:lnTo>
                        <a:lnTo>
                          <a:pt x="21590" y="40640"/>
                        </a:lnTo>
                        <a:lnTo>
                          <a:pt x="20320" y="44450"/>
                        </a:lnTo>
                        <a:lnTo>
                          <a:pt x="19050" y="48260"/>
                        </a:lnTo>
                        <a:lnTo>
                          <a:pt x="16510" y="50800"/>
                        </a:lnTo>
                        <a:lnTo>
                          <a:pt x="15240" y="53340"/>
                        </a:lnTo>
                        <a:lnTo>
                          <a:pt x="13970" y="55880"/>
                        </a:lnTo>
                        <a:lnTo>
                          <a:pt x="11430" y="59690"/>
                        </a:lnTo>
                        <a:lnTo>
                          <a:pt x="10160" y="62230"/>
                        </a:lnTo>
                        <a:lnTo>
                          <a:pt x="8890" y="66040"/>
                        </a:lnTo>
                        <a:lnTo>
                          <a:pt x="7620" y="69850"/>
                        </a:lnTo>
                        <a:lnTo>
                          <a:pt x="6350" y="73660"/>
                        </a:lnTo>
                        <a:lnTo>
                          <a:pt x="6350" y="77470"/>
                        </a:lnTo>
                        <a:lnTo>
                          <a:pt x="5080" y="81280"/>
                        </a:lnTo>
                        <a:lnTo>
                          <a:pt x="2540" y="85090"/>
                        </a:lnTo>
                        <a:lnTo>
                          <a:pt x="2540" y="88900"/>
                        </a:lnTo>
                        <a:lnTo>
                          <a:pt x="1270" y="93980"/>
                        </a:lnTo>
                        <a:lnTo>
                          <a:pt x="1270" y="99060"/>
                        </a:lnTo>
                        <a:lnTo>
                          <a:pt x="0" y="104140"/>
                        </a:lnTo>
                        <a:lnTo>
                          <a:pt x="0" y="113030"/>
                        </a:lnTo>
                        <a:lnTo>
                          <a:pt x="1270" y="116840"/>
                        </a:lnTo>
                        <a:lnTo>
                          <a:pt x="1270" y="120650"/>
                        </a:lnTo>
                        <a:lnTo>
                          <a:pt x="2540" y="125730"/>
                        </a:lnTo>
                        <a:lnTo>
                          <a:pt x="3810" y="129540"/>
                        </a:lnTo>
                        <a:lnTo>
                          <a:pt x="5080" y="133350"/>
                        </a:lnTo>
                        <a:lnTo>
                          <a:pt x="5080" y="137160"/>
                        </a:lnTo>
                        <a:lnTo>
                          <a:pt x="6350" y="140970"/>
                        </a:lnTo>
                        <a:lnTo>
                          <a:pt x="7620" y="144780"/>
                        </a:lnTo>
                        <a:lnTo>
                          <a:pt x="8890" y="148590"/>
                        </a:lnTo>
                        <a:lnTo>
                          <a:pt x="10160" y="152400"/>
                        </a:lnTo>
                        <a:lnTo>
                          <a:pt x="11430" y="156210"/>
                        </a:lnTo>
                        <a:lnTo>
                          <a:pt x="17780" y="16764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1" name="Freeform 2260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62380" y="6395720"/>
                    <a:ext cx="300991" cy="8128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0991" h="81281">
                        <a:moveTo>
                          <a:pt x="0" y="6350"/>
                        </a:moveTo>
                        <a:lnTo>
                          <a:pt x="55880" y="6350"/>
                        </a:lnTo>
                        <a:lnTo>
                          <a:pt x="63500" y="3810"/>
                        </a:lnTo>
                        <a:lnTo>
                          <a:pt x="72390" y="2540"/>
                        </a:lnTo>
                        <a:lnTo>
                          <a:pt x="77470" y="1270"/>
                        </a:lnTo>
                        <a:lnTo>
                          <a:pt x="82550" y="1270"/>
                        </a:lnTo>
                        <a:lnTo>
                          <a:pt x="91440" y="0"/>
                        </a:lnTo>
                        <a:lnTo>
                          <a:pt x="100330" y="0"/>
                        </a:lnTo>
                        <a:lnTo>
                          <a:pt x="139700" y="0"/>
                        </a:lnTo>
                        <a:lnTo>
                          <a:pt x="144780" y="1270"/>
                        </a:lnTo>
                        <a:lnTo>
                          <a:pt x="151130" y="3810"/>
                        </a:lnTo>
                        <a:lnTo>
                          <a:pt x="158750" y="5080"/>
                        </a:lnTo>
                        <a:lnTo>
                          <a:pt x="163830" y="5080"/>
                        </a:lnTo>
                        <a:lnTo>
                          <a:pt x="172720" y="5080"/>
                        </a:lnTo>
                        <a:lnTo>
                          <a:pt x="181610" y="6350"/>
                        </a:lnTo>
                        <a:lnTo>
                          <a:pt x="200660" y="6350"/>
                        </a:lnTo>
                        <a:lnTo>
                          <a:pt x="208280" y="7620"/>
                        </a:lnTo>
                        <a:lnTo>
                          <a:pt x="212090" y="8890"/>
                        </a:lnTo>
                        <a:lnTo>
                          <a:pt x="215900" y="10160"/>
                        </a:lnTo>
                        <a:lnTo>
                          <a:pt x="219710" y="12700"/>
                        </a:lnTo>
                        <a:lnTo>
                          <a:pt x="228600" y="15240"/>
                        </a:lnTo>
                        <a:lnTo>
                          <a:pt x="247650" y="25400"/>
                        </a:lnTo>
                        <a:lnTo>
                          <a:pt x="250190" y="26670"/>
                        </a:lnTo>
                        <a:lnTo>
                          <a:pt x="252730" y="29210"/>
                        </a:lnTo>
                        <a:lnTo>
                          <a:pt x="255270" y="30480"/>
                        </a:lnTo>
                        <a:lnTo>
                          <a:pt x="259080" y="33020"/>
                        </a:lnTo>
                        <a:lnTo>
                          <a:pt x="261620" y="34290"/>
                        </a:lnTo>
                        <a:lnTo>
                          <a:pt x="265430" y="36830"/>
                        </a:lnTo>
                        <a:lnTo>
                          <a:pt x="267970" y="39370"/>
                        </a:lnTo>
                        <a:lnTo>
                          <a:pt x="270510" y="41910"/>
                        </a:lnTo>
                        <a:lnTo>
                          <a:pt x="273050" y="45720"/>
                        </a:lnTo>
                        <a:lnTo>
                          <a:pt x="276860" y="48260"/>
                        </a:lnTo>
                        <a:lnTo>
                          <a:pt x="279400" y="50800"/>
                        </a:lnTo>
                        <a:lnTo>
                          <a:pt x="283210" y="53340"/>
                        </a:lnTo>
                        <a:lnTo>
                          <a:pt x="285750" y="55880"/>
                        </a:lnTo>
                        <a:lnTo>
                          <a:pt x="287020" y="57150"/>
                        </a:lnTo>
                        <a:lnTo>
                          <a:pt x="290830" y="66040"/>
                        </a:lnTo>
                        <a:lnTo>
                          <a:pt x="300990" y="8128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2" name="Freeform 2261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1296670" y="6454140"/>
                    <a:ext cx="250191" cy="927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50191" h="92711">
                        <a:moveTo>
                          <a:pt x="0" y="0"/>
                        </a:moveTo>
                        <a:lnTo>
                          <a:pt x="6350" y="2540"/>
                        </a:lnTo>
                        <a:lnTo>
                          <a:pt x="10160" y="3810"/>
                        </a:lnTo>
                        <a:lnTo>
                          <a:pt x="15240" y="3810"/>
                        </a:lnTo>
                        <a:lnTo>
                          <a:pt x="24130" y="5080"/>
                        </a:lnTo>
                        <a:lnTo>
                          <a:pt x="29210" y="5080"/>
                        </a:lnTo>
                        <a:lnTo>
                          <a:pt x="43180" y="5080"/>
                        </a:lnTo>
                        <a:lnTo>
                          <a:pt x="71120" y="5080"/>
                        </a:lnTo>
                        <a:lnTo>
                          <a:pt x="74930" y="6350"/>
                        </a:lnTo>
                        <a:lnTo>
                          <a:pt x="81280" y="8890"/>
                        </a:lnTo>
                        <a:lnTo>
                          <a:pt x="85090" y="8890"/>
                        </a:lnTo>
                        <a:lnTo>
                          <a:pt x="90170" y="10160"/>
                        </a:lnTo>
                        <a:lnTo>
                          <a:pt x="95250" y="10160"/>
                        </a:lnTo>
                        <a:lnTo>
                          <a:pt x="99060" y="11430"/>
                        </a:lnTo>
                        <a:lnTo>
                          <a:pt x="104140" y="12700"/>
                        </a:lnTo>
                        <a:lnTo>
                          <a:pt x="107950" y="13970"/>
                        </a:lnTo>
                        <a:lnTo>
                          <a:pt x="111760" y="15240"/>
                        </a:lnTo>
                        <a:lnTo>
                          <a:pt x="115570" y="17780"/>
                        </a:lnTo>
                        <a:lnTo>
                          <a:pt x="120650" y="19050"/>
                        </a:lnTo>
                        <a:lnTo>
                          <a:pt x="124460" y="20320"/>
                        </a:lnTo>
                        <a:lnTo>
                          <a:pt x="129540" y="21590"/>
                        </a:lnTo>
                        <a:lnTo>
                          <a:pt x="134620" y="21590"/>
                        </a:lnTo>
                        <a:lnTo>
                          <a:pt x="142240" y="24130"/>
                        </a:lnTo>
                        <a:lnTo>
                          <a:pt x="156210" y="30480"/>
                        </a:lnTo>
                        <a:lnTo>
                          <a:pt x="162560" y="33020"/>
                        </a:lnTo>
                        <a:lnTo>
                          <a:pt x="166370" y="33020"/>
                        </a:lnTo>
                        <a:lnTo>
                          <a:pt x="172720" y="35560"/>
                        </a:lnTo>
                        <a:lnTo>
                          <a:pt x="175260" y="36830"/>
                        </a:lnTo>
                        <a:lnTo>
                          <a:pt x="177800" y="39370"/>
                        </a:lnTo>
                        <a:lnTo>
                          <a:pt x="185420" y="41910"/>
                        </a:lnTo>
                        <a:lnTo>
                          <a:pt x="187960" y="44450"/>
                        </a:lnTo>
                        <a:lnTo>
                          <a:pt x="190500" y="45720"/>
                        </a:lnTo>
                        <a:lnTo>
                          <a:pt x="193040" y="48260"/>
                        </a:lnTo>
                        <a:lnTo>
                          <a:pt x="195580" y="50800"/>
                        </a:lnTo>
                        <a:lnTo>
                          <a:pt x="201930" y="57150"/>
                        </a:lnTo>
                        <a:lnTo>
                          <a:pt x="205740" y="59690"/>
                        </a:lnTo>
                        <a:lnTo>
                          <a:pt x="209550" y="62230"/>
                        </a:lnTo>
                        <a:lnTo>
                          <a:pt x="213360" y="64770"/>
                        </a:lnTo>
                        <a:lnTo>
                          <a:pt x="215900" y="67310"/>
                        </a:lnTo>
                        <a:lnTo>
                          <a:pt x="219710" y="71120"/>
                        </a:lnTo>
                        <a:lnTo>
                          <a:pt x="220980" y="73660"/>
                        </a:lnTo>
                        <a:lnTo>
                          <a:pt x="224790" y="77470"/>
                        </a:lnTo>
                        <a:lnTo>
                          <a:pt x="227330" y="80010"/>
                        </a:lnTo>
                        <a:lnTo>
                          <a:pt x="231140" y="81280"/>
                        </a:lnTo>
                        <a:lnTo>
                          <a:pt x="234950" y="83820"/>
                        </a:lnTo>
                        <a:lnTo>
                          <a:pt x="238760" y="86360"/>
                        </a:lnTo>
                        <a:lnTo>
                          <a:pt x="250190" y="9271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3" name="Freeform 2262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642620" y="6320790"/>
                    <a:ext cx="30734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07341" h="74931">
                        <a:moveTo>
                          <a:pt x="307340" y="74930"/>
                        </a:moveTo>
                        <a:lnTo>
                          <a:pt x="297180" y="62230"/>
                        </a:lnTo>
                        <a:lnTo>
                          <a:pt x="293370" y="59690"/>
                        </a:lnTo>
                        <a:lnTo>
                          <a:pt x="289560" y="57150"/>
                        </a:lnTo>
                        <a:lnTo>
                          <a:pt x="285750" y="54610"/>
                        </a:lnTo>
                        <a:lnTo>
                          <a:pt x="281940" y="53340"/>
                        </a:lnTo>
                        <a:lnTo>
                          <a:pt x="274320" y="49530"/>
                        </a:lnTo>
                        <a:lnTo>
                          <a:pt x="270510" y="48260"/>
                        </a:lnTo>
                        <a:lnTo>
                          <a:pt x="267970" y="45720"/>
                        </a:lnTo>
                        <a:lnTo>
                          <a:pt x="265430" y="44450"/>
                        </a:lnTo>
                        <a:lnTo>
                          <a:pt x="262890" y="41910"/>
                        </a:lnTo>
                        <a:lnTo>
                          <a:pt x="259080" y="40640"/>
                        </a:lnTo>
                        <a:lnTo>
                          <a:pt x="255270" y="38100"/>
                        </a:lnTo>
                        <a:lnTo>
                          <a:pt x="248920" y="34290"/>
                        </a:lnTo>
                        <a:lnTo>
                          <a:pt x="245110" y="33020"/>
                        </a:lnTo>
                        <a:lnTo>
                          <a:pt x="241300" y="30480"/>
                        </a:lnTo>
                        <a:lnTo>
                          <a:pt x="238760" y="29210"/>
                        </a:lnTo>
                        <a:lnTo>
                          <a:pt x="236220" y="26670"/>
                        </a:lnTo>
                        <a:lnTo>
                          <a:pt x="232410" y="25400"/>
                        </a:lnTo>
                        <a:lnTo>
                          <a:pt x="223520" y="24130"/>
                        </a:lnTo>
                        <a:lnTo>
                          <a:pt x="217170" y="22860"/>
                        </a:lnTo>
                        <a:lnTo>
                          <a:pt x="209550" y="22860"/>
                        </a:lnTo>
                        <a:lnTo>
                          <a:pt x="205740" y="21590"/>
                        </a:lnTo>
                        <a:lnTo>
                          <a:pt x="200660" y="20320"/>
                        </a:lnTo>
                        <a:lnTo>
                          <a:pt x="191770" y="17780"/>
                        </a:lnTo>
                        <a:lnTo>
                          <a:pt x="184150" y="16510"/>
                        </a:lnTo>
                        <a:lnTo>
                          <a:pt x="179070" y="15240"/>
                        </a:lnTo>
                        <a:lnTo>
                          <a:pt x="175260" y="13970"/>
                        </a:lnTo>
                        <a:lnTo>
                          <a:pt x="166370" y="12700"/>
                        </a:lnTo>
                        <a:lnTo>
                          <a:pt x="156210" y="11430"/>
                        </a:lnTo>
                        <a:lnTo>
                          <a:pt x="153670" y="10160"/>
                        </a:lnTo>
                        <a:lnTo>
                          <a:pt x="149860" y="8890"/>
                        </a:lnTo>
                        <a:lnTo>
                          <a:pt x="142240" y="6350"/>
                        </a:lnTo>
                        <a:lnTo>
                          <a:pt x="133350" y="5080"/>
                        </a:lnTo>
                        <a:lnTo>
                          <a:pt x="129540" y="3810"/>
                        </a:lnTo>
                        <a:lnTo>
                          <a:pt x="127000" y="2540"/>
                        </a:lnTo>
                        <a:lnTo>
                          <a:pt x="119380" y="1270"/>
                        </a:lnTo>
                        <a:lnTo>
                          <a:pt x="114300" y="0"/>
                        </a:lnTo>
                        <a:lnTo>
                          <a:pt x="105410" y="1270"/>
                        </a:lnTo>
                        <a:lnTo>
                          <a:pt x="100330" y="2540"/>
                        </a:lnTo>
                        <a:lnTo>
                          <a:pt x="85090" y="7620"/>
                        </a:lnTo>
                        <a:lnTo>
                          <a:pt x="76200" y="10160"/>
                        </a:lnTo>
                        <a:lnTo>
                          <a:pt x="72390" y="10160"/>
                        </a:lnTo>
                        <a:lnTo>
                          <a:pt x="67310" y="11430"/>
                        </a:lnTo>
                        <a:lnTo>
                          <a:pt x="63500" y="13970"/>
                        </a:lnTo>
                        <a:lnTo>
                          <a:pt x="59690" y="17780"/>
                        </a:lnTo>
                        <a:lnTo>
                          <a:pt x="55880" y="19050"/>
                        </a:lnTo>
                        <a:lnTo>
                          <a:pt x="48260" y="21590"/>
                        </a:lnTo>
                        <a:lnTo>
                          <a:pt x="44450" y="22860"/>
                        </a:lnTo>
                        <a:lnTo>
                          <a:pt x="41910" y="24130"/>
                        </a:lnTo>
                        <a:lnTo>
                          <a:pt x="39370" y="25400"/>
                        </a:lnTo>
                        <a:lnTo>
                          <a:pt x="36830" y="27940"/>
                        </a:lnTo>
                        <a:lnTo>
                          <a:pt x="33020" y="30480"/>
                        </a:lnTo>
                        <a:lnTo>
                          <a:pt x="29210" y="34290"/>
                        </a:lnTo>
                        <a:lnTo>
                          <a:pt x="26670" y="36830"/>
                        </a:lnTo>
                        <a:lnTo>
                          <a:pt x="22860" y="39370"/>
                        </a:lnTo>
                        <a:lnTo>
                          <a:pt x="19050" y="41910"/>
                        </a:lnTo>
                        <a:lnTo>
                          <a:pt x="15240" y="43180"/>
                        </a:lnTo>
                        <a:lnTo>
                          <a:pt x="0" y="5207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4" name="Freeform 2263">
                    <a:hlinkClick r:id="rId25" action="ppaction://hlinksldjump"/>
                  </p:cNvPr>
                  <p:cNvSpPr/>
                  <p:nvPr/>
                </p:nvSpPr>
                <p:spPr>
                  <a:xfrm>
                    <a:off x="665480" y="6413500"/>
                    <a:ext cx="232411" cy="7493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32411" h="74931">
                        <a:moveTo>
                          <a:pt x="232410" y="29210"/>
                        </a:moveTo>
                        <a:lnTo>
                          <a:pt x="226060" y="25400"/>
                        </a:lnTo>
                        <a:lnTo>
                          <a:pt x="223520" y="24130"/>
                        </a:lnTo>
                        <a:lnTo>
                          <a:pt x="220980" y="22860"/>
                        </a:lnTo>
                        <a:lnTo>
                          <a:pt x="218440" y="20320"/>
                        </a:lnTo>
                        <a:lnTo>
                          <a:pt x="215900" y="19050"/>
                        </a:lnTo>
                        <a:lnTo>
                          <a:pt x="213360" y="16510"/>
                        </a:lnTo>
                        <a:lnTo>
                          <a:pt x="209550" y="15240"/>
                        </a:lnTo>
                        <a:lnTo>
                          <a:pt x="201930" y="11430"/>
                        </a:lnTo>
                        <a:lnTo>
                          <a:pt x="186690" y="3810"/>
                        </a:lnTo>
                        <a:lnTo>
                          <a:pt x="182880" y="2540"/>
                        </a:lnTo>
                        <a:lnTo>
                          <a:pt x="177800" y="1270"/>
                        </a:lnTo>
                        <a:lnTo>
                          <a:pt x="172720" y="1270"/>
                        </a:lnTo>
                        <a:lnTo>
                          <a:pt x="167640" y="0"/>
                        </a:lnTo>
                        <a:lnTo>
                          <a:pt x="163830" y="0"/>
                        </a:lnTo>
                        <a:lnTo>
                          <a:pt x="158750" y="0"/>
                        </a:lnTo>
                        <a:lnTo>
                          <a:pt x="149860" y="0"/>
                        </a:lnTo>
                        <a:lnTo>
                          <a:pt x="130810" y="0"/>
                        </a:lnTo>
                        <a:lnTo>
                          <a:pt x="125730" y="0"/>
                        </a:lnTo>
                        <a:lnTo>
                          <a:pt x="121920" y="1270"/>
                        </a:lnTo>
                        <a:lnTo>
                          <a:pt x="118110" y="2540"/>
                        </a:lnTo>
                        <a:lnTo>
                          <a:pt x="114300" y="3810"/>
                        </a:lnTo>
                        <a:lnTo>
                          <a:pt x="110490" y="3810"/>
                        </a:lnTo>
                        <a:lnTo>
                          <a:pt x="106680" y="5080"/>
                        </a:lnTo>
                        <a:lnTo>
                          <a:pt x="102870" y="5080"/>
                        </a:lnTo>
                        <a:lnTo>
                          <a:pt x="99060" y="6350"/>
                        </a:lnTo>
                        <a:lnTo>
                          <a:pt x="95250" y="8890"/>
                        </a:lnTo>
                        <a:lnTo>
                          <a:pt x="91440" y="10160"/>
                        </a:lnTo>
                        <a:lnTo>
                          <a:pt x="86360" y="11430"/>
                        </a:lnTo>
                        <a:lnTo>
                          <a:pt x="82550" y="13970"/>
                        </a:lnTo>
                        <a:lnTo>
                          <a:pt x="77470" y="15240"/>
                        </a:lnTo>
                        <a:lnTo>
                          <a:pt x="71120" y="16510"/>
                        </a:lnTo>
                        <a:lnTo>
                          <a:pt x="68580" y="17780"/>
                        </a:lnTo>
                        <a:lnTo>
                          <a:pt x="64770" y="20320"/>
                        </a:lnTo>
                        <a:lnTo>
                          <a:pt x="57150" y="22860"/>
                        </a:lnTo>
                        <a:lnTo>
                          <a:pt x="53340" y="25400"/>
                        </a:lnTo>
                        <a:lnTo>
                          <a:pt x="50800" y="26670"/>
                        </a:lnTo>
                        <a:lnTo>
                          <a:pt x="48260" y="29210"/>
                        </a:lnTo>
                        <a:lnTo>
                          <a:pt x="45720" y="30480"/>
                        </a:lnTo>
                        <a:lnTo>
                          <a:pt x="43180" y="33020"/>
                        </a:lnTo>
                        <a:lnTo>
                          <a:pt x="39370" y="34290"/>
                        </a:lnTo>
                        <a:lnTo>
                          <a:pt x="35560" y="36830"/>
                        </a:lnTo>
                        <a:lnTo>
                          <a:pt x="33020" y="38100"/>
                        </a:lnTo>
                        <a:lnTo>
                          <a:pt x="30480" y="40640"/>
                        </a:lnTo>
                        <a:lnTo>
                          <a:pt x="27940" y="41910"/>
                        </a:lnTo>
                        <a:lnTo>
                          <a:pt x="25400" y="44450"/>
                        </a:lnTo>
                        <a:lnTo>
                          <a:pt x="24130" y="45720"/>
                        </a:lnTo>
                        <a:lnTo>
                          <a:pt x="21590" y="48260"/>
                        </a:lnTo>
                        <a:lnTo>
                          <a:pt x="19050" y="50800"/>
                        </a:lnTo>
                        <a:lnTo>
                          <a:pt x="17780" y="53340"/>
                        </a:lnTo>
                        <a:lnTo>
                          <a:pt x="15240" y="57150"/>
                        </a:lnTo>
                        <a:lnTo>
                          <a:pt x="13970" y="60960"/>
                        </a:lnTo>
                        <a:lnTo>
                          <a:pt x="11430" y="63500"/>
                        </a:lnTo>
                        <a:lnTo>
                          <a:pt x="0" y="74930"/>
                        </a:lnTo>
                      </a:path>
                    </a:pathLst>
                  </a:custGeom>
                  <a:ln w="17526" cap="flat" cmpd="sng" algn="ctr">
                    <a:solidFill>
                      <a:srgbClr val="000000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66" name="Freeform 2265">
                  <a:hlinkClick r:id="rId25" action="ppaction://hlinksldjump"/>
                </p:cNvPr>
                <p:cNvSpPr/>
                <p:nvPr/>
              </p:nvSpPr>
              <p:spPr>
                <a:xfrm>
                  <a:off x="1021080" y="5836920"/>
                  <a:ext cx="17018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2391">
                      <a:moveTo>
                        <a:pt x="96520" y="72390"/>
                      </a:moveTo>
                      <a:lnTo>
                        <a:pt x="99060" y="66040"/>
                      </a:lnTo>
                      <a:lnTo>
                        <a:pt x="101600" y="64770"/>
                      </a:lnTo>
                      <a:lnTo>
                        <a:pt x="102870" y="63500"/>
                      </a:lnTo>
                      <a:lnTo>
                        <a:pt x="104140" y="62230"/>
                      </a:lnTo>
                      <a:lnTo>
                        <a:pt x="106680" y="60960"/>
                      </a:lnTo>
                      <a:lnTo>
                        <a:pt x="110490" y="58420"/>
                      </a:lnTo>
                      <a:lnTo>
                        <a:pt x="113030" y="54610"/>
                      </a:lnTo>
                      <a:lnTo>
                        <a:pt x="116840" y="52070"/>
                      </a:lnTo>
                      <a:lnTo>
                        <a:pt x="120650" y="49530"/>
                      </a:lnTo>
                      <a:lnTo>
                        <a:pt x="124460" y="48260"/>
                      </a:lnTo>
                      <a:lnTo>
                        <a:pt x="127000" y="45720"/>
                      </a:lnTo>
                      <a:lnTo>
                        <a:pt x="129540" y="43180"/>
                      </a:lnTo>
                      <a:lnTo>
                        <a:pt x="132080" y="41910"/>
                      </a:lnTo>
                      <a:lnTo>
                        <a:pt x="134620" y="39370"/>
                      </a:lnTo>
                      <a:lnTo>
                        <a:pt x="138430" y="38100"/>
                      </a:lnTo>
                      <a:lnTo>
                        <a:pt x="142240" y="35560"/>
                      </a:lnTo>
                      <a:lnTo>
                        <a:pt x="146050" y="34290"/>
                      </a:lnTo>
                      <a:lnTo>
                        <a:pt x="151130" y="33020"/>
                      </a:lnTo>
                      <a:lnTo>
                        <a:pt x="156210" y="33020"/>
                      </a:lnTo>
                      <a:lnTo>
                        <a:pt x="160020" y="31750"/>
                      </a:lnTo>
                      <a:lnTo>
                        <a:pt x="165100" y="31750"/>
                      </a:lnTo>
                      <a:lnTo>
                        <a:pt x="168910" y="31750"/>
                      </a:lnTo>
                      <a:lnTo>
                        <a:pt x="170180" y="31750"/>
                      </a:lnTo>
                      <a:lnTo>
                        <a:pt x="170180" y="31750"/>
                      </a:lnTo>
                      <a:lnTo>
                        <a:pt x="168910" y="31750"/>
                      </a:lnTo>
                      <a:lnTo>
                        <a:pt x="167640" y="30480"/>
                      </a:lnTo>
                      <a:lnTo>
                        <a:pt x="165100" y="30480"/>
                      </a:lnTo>
                      <a:lnTo>
                        <a:pt x="163830" y="27940"/>
                      </a:lnTo>
                      <a:lnTo>
                        <a:pt x="161290" y="26670"/>
                      </a:lnTo>
                      <a:lnTo>
                        <a:pt x="158750" y="25400"/>
                      </a:lnTo>
                      <a:lnTo>
                        <a:pt x="154940" y="24130"/>
                      </a:lnTo>
                      <a:lnTo>
                        <a:pt x="151130" y="22860"/>
                      </a:lnTo>
                      <a:lnTo>
                        <a:pt x="148590" y="21590"/>
                      </a:lnTo>
                      <a:lnTo>
                        <a:pt x="144780" y="21590"/>
                      </a:lnTo>
                      <a:lnTo>
                        <a:pt x="140970" y="20320"/>
                      </a:lnTo>
                      <a:lnTo>
                        <a:pt x="137160" y="19050"/>
                      </a:lnTo>
                      <a:lnTo>
                        <a:pt x="133350" y="17780"/>
                      </a:lnTo>
                      <a:lnTo>
                        <a:pt x="129540" y="16510"/>
                      </a:lnTo>
                      <a:lnTo>
                        <a:pt x="125730" y="17780"/>
                      </a:lnTo>
                      <a:lnTo>
                        <a:pt x="121920" y="17780"/>
                      </a:lnTo>
                      <a:lnTo>
                        <a:pt x="118110" y="19050"/>
                      </a:lnTo>
                      <a:lnTo>
                        <a:pt x="114300" y="19050"/>
                      </a:lnTo>
                      <a:lnTo>
                        <a:pt x="110490" y="19050"/>
                      </a:lnTo>
                      <a:lnTo>
                        <a:pt x="106680" y="20320"/>
                      </a:lnTo>
                      <a:lnTo>
                        <a:pt x="104140" y="22860"/>
                      </a:lnTo>
                      <a:lnTo>
                        <a:pt x="101600" y="25400"/>
                      </a:lnTo>
                      <a:lnTo>
                        <a:pt x="96520" y="30480"/>
                      </a:lnTo>
                      <a:lnTo>
                        <a:pt x="95250" y="33020"/>
                      </a:lnTo>
                      <a:lnTo>
                        <a:pt x="93980" y="33020"/>
                      </a:lnTo>
                      <a:lnTo>
                        <a:pt x="92710" y="31750"/>
                      </a:lnTo>
                      <a:lnTo>
                        <a:pt x="91440" y="30480"/>
                      </a:lnTo>
                      <a:lnTo>
                        <a:pt x="91440" y="26670"/>
                      </a:lnTo>
                      <a:lnTo>
                        <a:pt x="88900" y="24130"/>
                      </a:lnTo>
                      <a:lnTo>
                        <a:pt x="87630" y="20320"/>
                      </a:lnTo>
                      <a:lnTo>
                        <a:pt x="87630" y="17780"/>
                      </a:lnTo>
                      <a:lnTo>
                        <a:pt x="87630" y="13970"/>
                      </a:lnTo>
                      <a:lnTo>
                        <a:pt x="88900" y="10160"/>
                      </a:lnTo>
                      <a:lnTo>
                        <a:pt x="88900" y="7620"/>
                      </a:lnTo>
                      <a:lnTo>
                        <a:pt x="87630" y="6350"/>
                      </a:lnTo>
                      <a:lnTo>
                        <a:pt x="87630" y="5080"/>
                      </a:lnTo>
                      <a:lnTo>
                        <a:pt x="85090" y="5080"/>
                      </a:lnTo>
                      <a:lnTo>
                        <a:pt x="83820" y="5080"/>
                      </a:lnTo>
                      <a:lnTo>
                        <a:pt x="82550" y="6350"/>
                      </a:lnTo>
                      <a:lnTo>
                        <a:pt x="81280" y="8890"/>
                      </a:lnTo>
                      <a:lnTo>
                        <a:pt x="80010" y="12700"/>
                      </a:lnTo>
                      <a:lnTo>
                        <a:pt x="80010" y="16510"/>
                      </a:lnTo>
                      <a:lnTo>
                        <a:pt x="80010" y="21590"/>
                      </a:lnTo>
                      <a:lnTo>
                        <a:pt x="80010" y="25400"/>
                      </a:lnTo>
                      <a:lnTo>
                        <a:pt x="78740" y="29210"/>
                      </a:lnTo>
                      <a:lnTo>
                        <a:pt x="78740" y="33020"/>
                      </a:lnTo>
                      <a:lnTo>
                        <a:pt x="77470" y="36830"/>
                      </a:lnTo>
                      <a:lnTo>
                        <a:pt x="76200" y="40640"/>
                      </a:lnTo>
                      <a:lnTo>
                        <a:pt x="74930" y="41910"/>
                      </a:lnTo>
                      <a:lnTo>
                        <a:pt x="72390" y="41910"/>
                      </a:lnTo>
                      <a:lnTo>
                        <a:pt x="71120" y="40640"/>
                      </a:lnTo>
                      <a:lnTo>
                        <a:pt x="68580" y="39370"/>
                      </a:lnTo>
                      <a:lnTo>
                        <a:pt x="66040" y="35560"/>
                      </a:lnTo>
                      <a:lnTo>
                        <a:pt x="63500" y="33020"/>
                      </a:lnTo>
                      <a:lnTo>
                        <a:pt x="62230" y="29210"/>
                      </a:lnTo>
                      <a:lnTo>
                        <a:pt x="59690" y="26670"/>
                      </a:lnTo>
                      <a:lnTo>
                        <a:pt x="57150" y="22860"/>
                      </a:lnTo>
                      <a:lnTo>
                        <a:pt x="54610" y="19050"/>
                      </a:lnTo>
                      <a:lnTo>
                        <a:pt x="50800" y="15240"/>
                      </a:lnTo>
                      <a:lnTo>
                        <a:pt x="46990" y="12700"/>
                      </a:lnTo>
                      <a:lnTo>
                        <a:pt x="43180" y="10160"/>
                      </a:lnTo>
                      <a:lnTo>
                        <a:pt x="40640" y="7620"/>
                      </a:lnTo>
                      <a:lnTo>
                        <a:pt x="36830" y="6350"/>
                      </a:lnTo>
                      <a:lnTo>
                        <a:pt x="29210" y="2540"/>
                      </a:lnTo>
                      <a:lnTo>
                        <a:pt x="25400" y="1270"/>
                      </a:lnTo>
                      <a:lnTo>
                        <a:pt x="21590" y="0"/>
                      </a:lnTo>
                      <a:lnTo>
                        <a:pt x="19050" y="0"/>
                      </a:lnTo>
                      <a:lnTo>
                        <a:pt x="15240" y="0"/>
                      </a:lnTo>
                      <a:lnTo>
                        <a:pt x="11430" y="1270"/>
                      </a:lnTo>
                      <a:lnTo>
                        <a:pt x="7620" y="1270"/>
                      </a:lnTo>
                      <a:lnTo>
                        <a:pt x="2540" y="2540"/>
                      </a:lnTo>
                      <a:lnTo>
                        <a:pt x="1270" y="3810"/>
                      </a:lnTo>
                      <a:lnTo>
                        <a:pt x="0" y="6350"/>
                      </a:lnTo>
                      <a:lnTo>
                        <a:pt x="0" y="8890"/>
                      </a:lnTo>
                      <a:lnTo>
                        <a:pt x="0" y="11430"/>
                      </a:lnTo>
                      <a:lnTo>
                        <a:pt x="2540" y="13970"/>
                      </a:lnTo>
                      <a:lnTo>
                        <a:pt x="5080" y="15240"/>
                      </a:lnTo>
                      <a:lnTo>
                        <a:pt x="7620" y="17780"/>
                      </a:lnTo>
                      <a:lnTo>
                        <a:pt x="10160" y="20320"/>
                      </a:lnTo>
                      <a:lnTo>
                        <a:pt x="13970" y="21590"/>
                      </a:lnTo>
                      <a:lnTo>
                        <a:pt x="17780" y="24130"/>
                      </a:lnTo>
                      <a:lnTo>
                        <a:pt x="20320" y="25400"/>
                      </a:lnTo>
                      <a:lnTo>
                        <a:pt x="21590" y="27940"/>
                      </a:lnTo>
                      <a:lnTo>
                        <a:pt x="25400" y="29210"/>
                      </a:lnTo>
                      <a:lnTo>
                        <a:pt x="27940" y="30480"/>
                      </a:lnTo>
                      <a:lnTo>
                        <a:pt x="31750" y="30480"/>
                      </a:lnTo>
                      <a:lnTo>
                        <a:pt x="34290" y="31750"/>
                      </a:lnTo>
                      <a:lnTo>
                        <a:pt x="36830" y="34290"/>
                      </a:lnTo>
                      <a:lnTo>
                        <a:pt x="39370" y="36830"/>
                      </a:lnTo>
                      <a:lnTo>
                        <a:pt x="41910" y="39370"/>
                      </a:lnTo>
                      <a:lnTo>
                        <a:pt x="45720" y="41910"/>
                      </a:lnTo>
                      <a:lnTo>
                        <a:pt x="49530" y="44450"/>
                      </a:lnTo>
                      <a:lnTo>
                        <a:pt x="50800" y="46990"/>
                      </a:lnTo>
                      <a:lnTo>
                        <a:pt x="53340" y="50800"/>
                      </a:lnTo>
                      <a:lnTo>
                        <a:pt x="62230" y="609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69" name="TextBox 2268"/>
            <p:cNvSpPr txBox="1"/>
            <p:nvPr/>
          </p:nvSpPr>
          <p:spPr>
            <a:xfrm>
              <a:off x="979805" y="6845300"/>
              <a:ext cx="427990" cy="276999"/>
            </a:xfrm>
            <a:prstGeom prst="rect">
              <a:avLst/>
            </a:prstGeom>
            <a:noFill/>
          </p:spPr>
          <p:txBody>
            <a:bodyPr vert="horz" rtlCol="0">
              <a:spAutoFit/>
            </a:bodyPr>
            <a:lstStyle/>
            <a:p>
              <a:r>
                <a:rPr lang="en-US" sz="1200" smtClean="0">
                  <a:solidFill>
                    <a:srgbClr val="000000"/>
                  </a:solidFill>
                  <a:latin typeface="Times New Roman - 16"/>
                </a:rPr>
                <a:t>4</a:t>
              </a:r>
              <a:endParaRPr lang="en-US" sz="1200">
                <a:solidFill>
                  <a:srgbClr val="000000"/>
                </a:solidFill>
                <a:latin typeface="Times New Roman - 16"/>
              </a:endParaRPr>
            </a:p>
          </p:txBody>
        </p:sp>
      </p:grpSp>
      <p:grpSp>
        <p:nvGrpSpPr>
          <p:cNvPr id="2282" name="Group 2281"/>
          <p:cNvGrpSpPr/>
          <p:nvPr/>
        </p:nvGrpSpPr>
        <p:grpSpPr>
          <a:xfrm rot="35400">
            <a:off x="119049" y="194035"/>
            <a:ext cx="1204030" cy="1215131"/>
            <a:chOff x="119049" y="194035"/>
            <a:chExt cx="1204030" cy="1215131"/>
          </a:xfrm>
        </p:grpSpPr>
        <p:grpSp>
          <p:nvGrpSpPr>
            <p:cNvPr id="2276" name="Group 2275"/>
            <p:cNvGrpSpPr/>
            <p:nvPr/>
          </p:nvGrpSpPr>
          <p:grpSpPr>
            <a:xfrm rot="2595000">
              <a:off x="536753" y="194035"/>
              <a:ext cx="786326" cy="663530"/>
              <a:chOff x="536753" y="194035"/>
              <a:chExt cx="786326" cy="663530"/>
            </a:xfrm>
          </p:grpSpPr>
          <p:sp>
            <p:nvSpPr>
              <p:cNvPr id="2271" name="Oval 2270"/>
              <p:cNvSpPr/>
              <p:nvPr/>
            </p:nvSpPr>
            <p:spPr>
              <a:xfrm>
                <a:off x="1126483" y="200213"/>
                <a:ext cx="196596" cy="657352"/>
              </a:xfrm>
              <a:prstGeom prst="ellipse">
                <a:avLst/>
              </a:prstGeom>
              <a:solidFill>
                <a:srgbClr val="FF0000"/>
              </a:soli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2" name="Freeform 2271"/>
              <p:cNvSpPr/>
              <p:nvPr/>
            </p:nvSpPr>
            <p:spPr>
              <a:xfrm>
                <a:off x="567541" y="194074"/>
                <a:ext cx="706375" cy="657226"/>
              </a:xfrm>
              <a:custGeom>
                <a:avLst/>
                <a:gdLst/>
                <a:ahLst/>
                <a:cxnLst/>
                <a:rect l="0" t="0" r="0" b="0"/>
                <a:pathLst>
                  <a:path w="706375" h="657226">
                    <a:moveTo>
                      <a:pt x="117729" y="0"/>
                    </a:moveTo>
                    <a:lnTo>
                      <a:pt x="600329" y="0"/>
                    </a:lnTo>
                    <a:lnTo>
                      <a:pt x="612140" y="2286"/>
                    </a:lnTo>
                    <a:lnTo>
                      <a:pt x="633349" y="7620"/>
                    </a:lnTo>
                    <a:lnTo>
                      <a:pt x="653415" y="18670"/>
                    </a:lnTo>
                    <a:lnTo>
                      <a:pt x="662813" y="24131"/>
                    </a:lnTo>
                    <a:lnTo>
                      <a:pt x="679323" y="39497"/>
                    </a:lnTo>
                    <a:lnTo>
                      <a:pt x="691007" y="57023"/>
                    </a:lnTo>
                    <a:lnTo>
                      <a:pt x="696976" y="66929"/>
                    </a:lnTo>
                    <a:lnTo>
                      <a:pt x="702818" y="86488"/>
                    </a:lnTo>
                    <a:lnTo>
                      <a:pt x="705231" y="97536"/>
                    </a:lnTo>
                    <a:lnTo>
                      <a:pt x="705231" y="102997"/>
                    </a:lnTo>
                    <a:lnTo>
                      <a:pt x="706374" y="109602"/>
                    </a:lnTo>
                    <a:lnTo>
                      <a:pt x="706374" y="547751"/>
                    </a:lnTo>
                    <a:lnTo>
                      <a:pt x="705231" y="553213"/>
                    </a:lnTo>
                    <a:lnTo>
                      <a:pt x="705231" y="558673"/>
                    </a:lnTo>
                    <a:lnTo>
                      <a:pt x="702818" y="569595"/>
                    </a:lnTo>
                    <a:lnTo>
                      <a:pt x="696976" y="589280"/>
                    </a:lnTo>
                    <a:lnTo>
                      <a:pt x="685292" y="607949"/>
                    </a:lnTo>
                    <a:lnTo>
                      <a:pt x="679323" y="616713"/>
                    </a:lnTo>
                    <a:lnTo>
                      <a:pt x="662813" y="632079"/>
                    </a:lnTo>
                    <a:lnTo>
                      <a:pt x="643890" y="643001"/>
                    </a:lnTo>
                    <a:lnTo>
                      <a:pt x="633349" y="648463"/>
                    </a:lnTo>
                    <a:lnTo>
                      <a:pt x="612140" y="654050"/>
                    </a:lnTo>
                    <a:lnTo>
                      <a:pt x="600329" y="656209"/>
                    </a:lnTo>
                    <a:lnTo>
                      <a:pt x="594614" y="656209"/>
                    </a:lnTo>
                    <a:lnTo>
                      <a:pt x="588645" y="657225"/>
                    </a:lnTo>
                    <a:lnTo>
                      <a:pt x="117729" y="657225"/>
                    </a:lnTo>
                    <a:lnTo>
                      <a:pt x="110617" y="656209"/>
                    </a:lnTo>
                    <a:lnTo>
                      <a:pt x="104775" y="656209"/>
                    </a:lnTo>
                    <a:lnTo>
                      <a:pt x="92964" y="654050"/>
                    </a:lnTo>
                    <a:lnTo>
                      <a:pt x="71882" y="648463"/>
                    </a:lnTo>
                    <a:lnTo>
                      <a:pt x="51816" y="637540"/>
                    </a:lnTo>
                    <a:lnTo>
                      <a:pt x="42418" y="632079"/>
                    </a:lnTo>
                    <a:lnTo>
                      <a:pt x="25908" y="616713"/>
                    </a:lnTo>
                    <a:lnTo>
                      <a:pt x="14097" y="599186"/>
                    </a:lnTo>
                    <a:lnTo>
                      <a:pt x="8255" y="589280"/>
                    </a:lnTo>
                    <a:lnTo>
                      <a:pt x="2413" y="569595"/>
                    </a:lnTo>
                    <a:lnTo>
                      <a:pt x="0" y="558673"/>
                    </a:lnTo>
                    <a:lnTo>
                      <a:pt x="0" y="97536"/>
                    </a:lnTo>
                    <a:lnTo>
                      <a:pt x="2413" y="86488"/>
                    </a:lnTo>
                    <a:lnTo>
                      <a:pt x="8255" y="66929"/>
                    </a:lnTo>
                    <a:lnTo>
                      <a:pt x="20066" y="48260"/>
                    </a:lnTo>
                    <a:lnTo>
                      <a:pt x="25908" y="39497"/>
                    </a:lnTo>
                    <a:lnTo>
                      <a:pt x="42418" y="24131"/>
                    </a:lnTo>
                    <a:lnTo>
                      <a:pt x="61214" y="13209"/>
                    </a:lnTo>
                    <a:lnTo>
                      <a:pt x="71882" y="7620"/>
                    </a:lnTo>
                    <a:lnTo>
                      <a:pt x="92964" y="2286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FF0000"/>
              </a:solidFill>
              <a:ln w="38100" cap="flat" cmpd="sng" algn="ctr">
                <a:solidFill>
                  <a:srgbClr val="FF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3" name="Oval 2272"/>
              <p:cNvSpPr/>
              <p:nvPr/>
            </p:nvSpPr>
            <p:spPr>
              <a:xfrm>
                <a:off x="536753" y="194110"/>
                <a:ext cx="196596" cy="657352"/>
              </a:xfrm>
              <a:prstGeom prst="ellipse">
                <a:avLst/>
              </a:prstGeom>
              <a:solidFill>
                <a:srgbClr val="FFFFFF"/>
              </a:solidFill>
              <a:ln w="38100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74" name="Straight Connector 2273"/>
              <p:cNvCxnSpPr/>
              <p:nvPr/>
            </p:nvCxnSpPr>
            <p:spPr>
              <a:xfrm flipH="1" flipV="1">
                <a:off x="641257" y="194035"/>
                <a:ext cx="583478" cy="42"/>
              </a:xfrm>
              <a:prstGeom prst="line">
                <a:avLst/>
              </a:prstGeom>
              <a:ln w="25400" cap="flat" cmpd="sng" algn="ctr">
                <a:solidFill>
                  <a:srgbClr val="000000"/>
                </a:solidFill>
                <a:prstDash val="solid"/>
                <a:miter lim="800000"/>
                <a:headEnd type="none" w="med" len="sm"/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5" name="Straight Connector 2274"/>
              <p:cNvCxnSpPr/>
              <p:nvPr/>
            </p:nvCxnSpPr>
            <p:spPr>
              <a:xfrm flipH="1" flipV="1">
                <a:off x="653423" y="857422"/>
                <a:ext cx="565335" cy="49"/>
              </a:xfrm>
              <a:prstGeom prst="line">
                <a:avLst/>
              </a:prstGeom>
              <a:ln w="25400" cap="flat" cmpd="sng" algn="ctr">
                <a:solidFill>
                  <a:srgbClr val="000000"/>
                </a:solidFill>
                <a:prstDash val="solid"/>
                <a:miter lim="800000"/>
                <a:headEnd type="none" w="med" len="sm"/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7" name="Oval 2276"/>
            <p:cNvSpPr/>
            <p:nvPr/>
          </p:nvSpPr>
          <p:spPr>
            <a:xfrm rot="8079001">
              <a:off x="714504" y="637679"/>
              <a:ext cx="82042" cy="198628"/>
            </a:xfrm>
            <a:prstGeom prst="ellipse">
              <a:avLst/>
            </a:prstGeom>
            <a:solidFill>
              <a:srgbClr val="FFFFFF"/>
            </a:soli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8" name="Freeform 2277"/>
            <p:cNvSpPr/>
            <p:nvPr/>
          </p:nvSpPr>
          <p:spPr>
            <a:xfrm rot="8079001">
              <a:off x="93800" y="919525"/>
              <a:ext cx="777368" cy="194311"/>
            </a:xfrm>
            <a:custGeom>
              <a:avLst/>
              <a:gdLst/>
              <a:ahLst/>
              <a:cxnLst/>
              <a:rect l="0" t="0" r="0" b="0"/>
              <a:pathLst>
                <a:path w="777368" h="194311">
                  <a:moveTo>
                    <a:pt x="0" y="0"/>
                  </a:moveTo>
                  <a:lnTo>
                    <a:pt x="777367" y="0"/>
                  </a:lnTo>
                  <a:lnTo>
                    <a:pt x="777367" y="194310"/>
                  </a:lnTo>
                  <a:lnTo>
                    <a:pt x="0" y="194310"/>
                  </a:lnTo>
                  <a:close/>
                </a:path>
              </a:pathLst>
            </a:custGeom>
            <a:solidFill>
              <a:srgbClr val="FFFFFF"/>
            </a:solidFill>
            <a:ln w="38100" cap="flat" cmpd="sng" algn="ctr">
              <a:solidFill>
                <a:srgbClr val="FFFFFF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9" name="Oval 2278"/>
            <p:cNvSpPr/>
            <p:nvPr/>
          </p:nvSpPr>
          <p:spPr>
            <a:xfrm rot="8079001">
              <a:off x="177342" y="1187689"/>
              <a:ext cx="82042" cy="198628"/>
            </a:xfrm>
            <a:prstGeom prst="ellipse">
              <a:avLst/>
            </a:prstGeom>
            <a:solidFill>
              <a:srgbClr val="FF0000"/>
            </a:soli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80" name="Straight Connector 2279"/>
            <p:cNvCxnSpPr/>
            <p:nvPr/>
          </p:nvCxnSpPr>
          <p:spPr>
            <a:xfrm flipV="1">
              <a:off x="355645" y="759541"/>
              <a:ext cx="430340" cy="649625"/>
            </a:xfrm>
            <a:prstGeom prst="line">
              <a:avLst/>
            </a:prstGeom>
            <a:ln w="25400" cap="flat" cmpd="sng" algn="ctr">
              <a:solidFill>
                <a:srgbClr val="000000"/>
              </a:solidFill>
              <a:prstDash val="solid"/>
              <a:miter lim="800000"/>
              <a:headEnd type="none" w="med" len="sm"/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1" name="Straight Connector 2280"/>
            <p:cNvCxnSpPr/>
            <p:nvPr/>
          </p:nvCxnSpPr>
          <p:spPr>
            <a:xfrm flipH="1">
              <a:off x="195850" y="609032"/>
              <a:ext cx="430335" cy="662453"/>
            </a:xfrm>
            <a:prstGeom prst="line">
              <a:avLst/>
            </a:prstGeom>
            <a:ln w="25400" cap="flat" cmpd="sng" algn="ctr">
              <a:solidFill>
                <a:srgbClr val="000000"/>
              </a:solidFill>
              <a:prstDash val="solid"/>
              <a:miter lim="800000"/>
              <a:headEnd type="none" w="med" len="sm"/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9245942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2B48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93040" y="5275199"/>
            <a:ext cx="1383411" cy="1374902"/>
            <a:chOff x="193040" y="5275199"/>
            <a:chExt cx="1383411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201549" y="52751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C0CB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93040" y="5379720"/>
              <a:ext cx="1361441" cy="1022351"/>
              <a:chOff x="193040" y="53797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93040" y="5440680"/>
                <a:ext cx="1336041" cy="961391"/>
                <a:chOff x="193040" y="54406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55600" y="54406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63040" y="59563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42720" y="61531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404620" y="61239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93040" y="59093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44170" y="61214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62890" y="59448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404620" y="59410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93090" y="5505450"/>
                <a:ext cx="911861" cy="582931"/>
                <a:chOff x="593090" y="55054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405890" y="59728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93090" y="55054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63270" y="57594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905510" y="55168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905510" y="56667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709930" y="56032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65200" y="56108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60730" y="57670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36600" y="57645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82650" y="59855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62330" y="59613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72490" y="59728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80110" y="59778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62330" y="59105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910590" y="58762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69620" y="57721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88670" y="58521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23900" y="5764530"/>
                <a:ext cx="294641" cy="222251"/>
                <a:chOff x="723900" y="57645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59790" y="59156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21690" y="59156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22960" y="59169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22960" y="59169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35660" y="59321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45820" y="59423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808990" y="58928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55650" y="57886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49300" y="58064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42950" y="57912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62000" y="58305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77240" y="58572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78510" y="58635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78510" y="58635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78510" y="58635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37870" y="57734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52170" y="58864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28370" y="58445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53770" y="59207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911860" y="59347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28370" y="59601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83920" y="59867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82650" y="59842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82650" y="59855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77570" y="59791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81710" y="58521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31520" y="58000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23900" y="57772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42010" y="58051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48360" y="57823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76300" y="57645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42340" y="57797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71550" y="57759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911860" y="59093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98170" y="5775960"/>
                <a:ext cx="528321" cy="203201"/>
                <a:chOff x="598170" y="57759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98170" y="57759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911860" y="58051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35330" y="58026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38530" y="58293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87400" y="58851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709930" y="57823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25830" y="59093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20090" y="58229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20090" y="58229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16610" y="59042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407670" y="5863590"/>
                <a:ext cx="920751" cy="415291"/>
                <a:chOff x="407670" y="58635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71220" y="59334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604520" y="60718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78510" y="60718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71220" y="60833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608330" y="60972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41070" y="60960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93090" y="61239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21080" y="61709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13790" y="60540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63880" y="60604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27430" y="59385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61720" y="59969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407670" y="58635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30530" y="59563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86130" y="53797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17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6"/>
              </a:rPr>
              <a:t>18</a:t>
            </a:r>
            <a:endParaRPr lang="en-US" sz="2700">
              <a:solidFill>
                <a:srgbClr val="000000"/>
              </a:solidFill>
              <a:latin typeface="Arial - 36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207000" y="6223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8" name="Group 97"/>
          <p:cNvGrpSpPr/>
          <p:nvPr/>
        </p:nvGrpSpPr>
        <p:grpSpPr>
          <a:xfrm>
            <a:off x="6057900" y="6896100"/>
            <a:ext cx="25401" cy="241301"/>
            <a:chOff x="6057900" y="6896100"/>
            <a:chExt cx="25401" cy="241301"/>
          </a:xfrm>
        </p:grpSpPr>
        <p:sp>
          <p:nvSpPr>
            <p:cNvPr id="96" name="Freeform 95"/>
            <p:cNvSpPr/>
            <p:nvPr/>
          </p:nvSpPr>
          <p:spPr>
            <a:xfrm>
              <a:off x="6057900" y="6896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6070600" y="7124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9" name="Picture 98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1100" y="901700"/>
            <a:ext cx="4975733" cy="5743067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100" name="Freeform 99"/>
          <p:cNvSpPr/>
          <p:nvPr/>
        </p:nvSpPr>
        <p:spPr>
          <a:xfrm>
            <a:off x="2247900" y="4686300"/>
            <a:ext cx="3429001" cy="2222501"/>
          </a:xfrm>
          <a:custGeom>
            <a:avLst/>
            <a:gdLst/>
            <a:ahLst/>
            <a:cxnLst/>
            <a:rect l="0" t="0" r="0" b="0"/>
            <a:pathLst>
              <a:path w="3429001" h="2222501">
                <a:moveTo>
                  <a:pt x="0" y="0"/>
                </a:moveTo>
                <a:lnTo>
                  <a:pt x="3429000" y="0"/>
                </a:lnTo>
                <a:lnTo>
                  <a:pt x="3429000" y="2222500"/>
                </a:lnTo>
                <a:lnTo>
                  <a:pt x="0" y="22225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5016500" y="812800"/>
            <a:ext cx="2616201" cy="3873501"/>
          </a:xfrm>
          <a:custGeom>
            <a:avLst/>
            <a:gdLst/>
            <a:ahLst/>
            <a:cxnLst/>
            <a:rect l="0" t="0" r="0" b="0"/>
            <a:pathLst>
              <a:path w="2616201" h="3873501">
                <a:moveTo>
                  <a:pt x="0" y="0"/>
                </a:moveTo>
                <a:lnTo>
                  <a:pt x="2616200" y="0"/>
                </a:lnTo>
                <a:lnTo>
                  <a:pt x="2616200" y="3873500"/>
                </a:lnTo>
                <a:lnTo>
                  <a:pt x="0" y="38735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101"/>
          <p:cNvSpPr/>
          <p:nvPr/>
        </p:nvSpPr>
        <p:spPr>
          <a:xfrm>
            <a:off x="5537200" y="4686300"/>
            <a:ext cx="2273301" cy="2019301"/>
          </a:xfrm>
          <a:custGeom>
            <a:avLst/>
            <a:gdLst/>
            <a:ahLst/>
            <a:cxnLst/>
            <a:rect l="0" t="0" r="0" b="0"/>
            <a:pathLst>
              <a:path w="2273301" h="2019301">
                <a:moveTo>
                  <a:pt x="0" y="0"/>
                </a:moveTo>
                <a:lnTo>
                  <a:pt x="2273300" y="0"/>
                </a:lnTo>
                <a:lnTo>
                  <a:pt x="2273300" y="2019300"/>
                </a:lnTo>
                <a:lnTo>
                  <a:pt x="0" y="2019300"/>
                </a:lnTo>
                <a:close/>
              </a:path>
            </a:pathLst>
          </a:custGeom>
          <a:solidFill>
            <a:srgbClr val="D2B48C"/>
          </a:solidFill>
          <a:ln w="38100" cap="flat" cmpd="sng" algn="ctr">
            <a:solidFill>
              <a:srgbClr val="D2B48C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5228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80340" y="5275199"/>
            <a:ext cx="1383411" cy="1374902"/>
            <a:chOff x="180340" y="5275199"/>
            <a:chExt cx="1383411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88849" y="52751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FF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354320"/>
              <a:ext cx="1361441" cy="1022351"/>
              <a:chOff x="180340" y="53543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15280"/>
                <a:ext cx="1336041" cy="961391"/>
                <a:chOff x="180340" y="54152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152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309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277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0985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8839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0960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194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156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480050"/>
                <a:ext cx="911861" cy="582931"/>
                <a:chOff x="580390" y="54800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474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4800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340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4914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413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5778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5854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416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391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59601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359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474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59524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8851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8508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467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267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39130"/>
                <a:ext cx="294641" cy="222251"/>
                <a:chOff x="711200" y="57391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8902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8902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8915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8915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067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169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8674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7632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7810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7658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051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318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381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381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381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480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8610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191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8953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093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347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59613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59588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59601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59537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267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7746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7518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7797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7569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391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7543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7505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8839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750560"/>
                <a:ext cx="528321" cy="203201"/>
                <a:chOff x="585470" y="57505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7505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7797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7772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039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8597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7569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8839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7975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7975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8788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38190"/>
                <a:ext cx="920751" cy="415291"/>
                <a:chOff x="394970" y="58381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080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464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464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0579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0718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0706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0985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455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286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350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131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59715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381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309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3543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19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100" y="279400"/>
            <a:ext cx="6735191" cy="6625209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 rot="5400000">
            <a:off x="6750050" y="4933950"/>
            <a:ext cx="2425701" cy="1752601"/>
          </a:xfrm>
          <a:custGeom>
            <a:avLst/>
            <a:gdLst/>
            <a:ahLst/>
            <a:cxnLst/>
            <a:rect l="0" t="0" r="0" b="0"/>
            <a:pathLst>
              <a:path w="2425701" h="1752601">
                <a:moveTo>
                  <a:pt x="0" y="0"/>
                </a:moveTo>
                <a:lnTo>
                  <a:pt x="2425700" y="0"/>
                </a:lnTo>
                <a:lnTo>
                  <a:pt x="2425700" y="1752600"/>
                </a:lnTo>
                <a:lnTo>
                  <a:pt x="0" y="1752600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26000" y="279400"/>
            <a:ext cx="4194557" cy="4428745"/>
          </a:xfrm>
          <a:custGeom>
            <a:avLst/>
            <a:gdLst/>
            <a:ahLst/>
            <a:cxnLst/>
            <a:rect l="0" t="0" r="0" b="0"/>
            <a:pathLst>
              <a:path w="4194557" h="4428745">
                <a:moveTo>
                  <a:pt x="0" y="0"/>
                </a:moveTo>
                <a:lnTo>
                  <a:pt x="4194556" y="0"/>
                </a:lnTo>
                <a:lnTo>
                  <a:pt x="4194556" y="4428744"/>
                </a:lnTo>
                <a:lnTo>
                  <a:pt x="0" y="4428744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 rot="5400000">
            <a:off x="5099050" y="4946650"/>
            <a:ext cx="2425701" cy="1752601"/>
          </a:xfrm>
          <a:custGeom>
            <a:avLst/>
            <a:gdLst/>
            <a:ahLst/>
            <a:cxnLst/>
            <a:rect l="0" t="0" r="0" b="0"/>
            <a:pathLst>
              <a:path w="2425701" h="1752601">
                <a:moveTo>
                  <a:pt x="0" y="0"/>
                </a:moveTo>
                <a:lnTo>
                  <a:pt x="2425700" y="0"/>
                </a:lnTo>
                <a:lnTo>
                  <a:pt x="2425700" y="1752600"/>
                </a:lnTo>
                <a:lnTo>
                  <a:pt x="0" y="1752600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 rot="5400000">
            <a:off x="2590800" y="4038600"/>
            <a:ext cx="2324101" cy="3594101"/>
          </a:xfrm>
          <a:custGeom>
            <a:avLst/>
            <a:gdLst/>
            <a:ahLst/>
            <a:cxnLst/>
            <a:rect l="0" t="0" r="0" b="0"/>
            <a:pathLst>
              <a:path w="2324101" h="3594101">
                <a:moveTo>
                  <a:pt x="0" y="0"/>
                </a:moveTo>
                <a:lnTo>
                  <a:pt x="2324100" y="0"/>
                </a:lnTo>
                <a:lnTo>
                  <a:pt x="2324100" y="3594100"/>
                </a:lnTo>
                <a:lnTo>
                  <a:pt x="0" y="3594100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3162300" y="51181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>
            <a:off x="5562600" y="6642100"/>
            <a:ext cx="228601" cy="50801"/>
            <a:chOff x="5562600" y="6642100"/>
            <a:chExt cx="228601" cy="50801"/>
          </a:xfrm>
        </p:grpSpPr>
        <p:sp>
          <p:nvSpPr>
            <p:cNvPr id="101" name="Freeform 100"/>
            <p:cNvSpPr/>
            <p:nvPr/>
          </p:nvSpPr>
          <p:spPr>
            <a:xfrm>
              <a:off x="5562600" y="6680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5778500" y="6642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7150100" y="4686300"/>
            <a:ext cx="266701" cy="292101"/>
            <a:chOff x="7150100" y="4686300"/>
            <a:chExt cx="266701" cy="292101"/>
          </a:xfrm>
        </p:grpSpPr>
        <p:sp>
          <p:nvSpPr>
            <p:cNvPr id="104" name="Freeform 103"/>
            <p:cNvSpPr/>
            <p:nvPr/>
          </p:nvSpPr>
          <p:spPr>
            <a:xfrm>
              <a:off x="7162800" y="4965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7150100" y="47244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7404100" y="46863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19515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6149" y="5287899"/>
            <a:ext cx="1378332" cy="1374902"/>
            <a:chOff x="176149" y="5287899"/>
            <a:chExt cx="137833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761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93040" y="5417820"/>
              <a:ext cx="1361441" cy="1022351"/>
              <a:chOff x="193040" y="54178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93040" y="5478780"/>
                <a:ext cx="1336041" cy="961391"/>
                <a:chOff x="193040" y="54787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55600" y="54787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63040" y="59944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42720" y="61912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404620" y="61620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93040" y="59474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44170" y="61595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62890" y="59829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404620" y="59791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93090" y="5543550"/>
                <a:ext cx="911861" cy="582931"/>
                <a:chOff x="593090" y="55435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405890" y="60109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93090" y="55435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63270" y="57975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905510" y="55549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905510" y="57048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709930" y="56413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65200" y="56489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60730" y="58051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026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826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62330" y="59994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72490" y="60109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80110" y="60159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62330" y="59486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910590" y="59143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69620" y="58102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88670" y="58902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23900" y="5802630"/>
                <a:ext cx="294641" cy="222251"/>
                <a:chOff x="723900" y="58026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59790" y="59537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21690" y="59537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22960" y="59550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22960" y="59550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35660" y="59702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45820" y="59804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808990" y="59309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55650" y="58267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49300" y="58445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42950" y="58293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62000" y="58686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77240" y="58953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78510" y="59016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78510" y="59016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78510" y="59016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37870" y="58115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52170" y="59245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28370" y="58826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53770" y="59588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911860" y="59728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28370" y="59982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83920" y="60248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82650" y="60223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82650" y="60236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77570" y="60172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81710" y="58902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31520" y="58381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23900" y="58153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42010" y="58432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48360" y="58204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76300" y="58026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42340" y="58178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71550" y="58140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911860" y="59474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98170" y="5814060"/>
                <a:ext cx="528321" cy="203201"/>
                <a:chOff x="598170" y="58140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98170" y="58140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911860" y="58432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35330" y="58407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38530" y="58674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87400" y="59232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709930" y="58204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25830" y="59474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20090" y="58610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20090" y="58610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16610" y="59423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407670" y="5901690"/>
                <a:ext cx="920751" cy="415291"/>
                <a:chOff x="407670" y="59016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71220" y="59715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604520" y="61099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78510" y="61099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71220" y="61214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608330" y="61353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41070" y="61341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93090" y="61620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21080" y="62090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13790" y="60921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63880" y="60985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27430" y="59766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61720" y="60350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407670" y="59016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30530" y="59944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86130" y="54178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20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1206500"/>
            <a:ext cx="8204962" cy="6044438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5130800" y="927100"/>
            <a:ext cx="3251201" cy="6438901"/>
          </a:xfrm>
          <a:custGeom>
            <a:avLst/>
            <a:gdLst/>
            <a:ahLst/>
            <a:cxnLst/>
            <a:rect l="0" t="0" r="0" b="0"/>
            <a:pathLst>
              <a:path w="3251201" h="6438901">
                <a:moveTo>
                  <a:pt x="0" y="0"/>
                </a:moveTo>
                <a:lnTo>
                  <a:pt x="3251200" y="0"/>
                </a:lnTo>
                <a:lnTo>
                  <a:pt x="3251200" y="6438900"/>
                </a:lnTo>
                <a:lnTo>
                  <a:pt x="0" y="64389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1676400" y="5384800"/>
            <a:ext cx="3454401" cy="1943101"/>
          </a:xfrm>
          <a:custGeom>
            <a:avLst/>
            <a:gdLst/>
            <a:ahLst/>
            <a:cxnLst/>
            <a:rect l="0" t="0" r="0" b="0"/>
            <a:pathLst>
              <a:path w="3454401" h="1943101">
                <a:moveTo>
                  <a:pt x="0" y="0"/>
                </a:moveTo>
                <a:lnTo>
                  <a:pt x="3454400" y="0"/>
                </a:lnTo>
                <a:lnTo>
                  <a:pt x="3454400" y="1943100"/>
                </a:lnTo>
                <a:lnTo>
                  <a:pt x="0" y="19431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8407400" y="1231900"/>
            <a:ext cx="1574801" cy="6413501"/>
          </a:xfrm>
          <a:custGeom>
            <a:avLst/>
            <a:gdLst/>
            <a:ahLst/>
            <a:cxnLst/>
            <a:rect l="0" t="0" r="0" b="0"/>
            <a:pathLst>
              <a:path w="1574801" h="6413501">
                <a:moveTo>
                  <a:pt x="0" y="0"/>
                </a:moveTo>
                <a:lnTo>
                  <a:pt x="1574800" y="0"/>
                </a:lnTo>
                <a:lnTo>
                  <a:pt x="1574800" y="6413500"/>
                </a:lnTo>
                <a:lnTo>
                  <a:pt x="0" y="64135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5715000" y="15113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8712200" y="7137400"/>
            <a:ext cx="215901" cy="190501"/>
            <a:chOff x="8712200" y="7137400"/>
            <a:chExt cx="215901" cy="190501"/>
          </a:xfrm>
        </p:grpSpPr>
        <p:sp>
          <p:nvSpPr>
            <p:cNvPr id="100" name="Freeform 99"/>
            <p:cNvSpPr/>
            <p:nvPr/>
          </p:nvSpPr>
          <p:spPr>
            <a:xfrm>
              <a:off x="8712200" y="71374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8915400" y="7315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" name="Freeform 102"/>
          <p:cNvSpPr/>
          <p:nvPr/>
        </p:nvSpPr>
        <p:spPr>
          <a:xfrm>
            <a:off x="8470900" y="1054100"/>
            <a:ext cx="1511301" cy="4241801"/>
          </a:xfrm>
          <a:custGeom>
            <a:avLst/>
            <a:gdLst/>
            <a:ahLst/>
            <a:cxnLst/>
            <a:rect l="0" t="0" r="0" b="0"/>
            <a:pathLst>
              <a:path w="1511301" h="4241801">
                <a:moveTo>
                  <a:pt x="0" y="0"/>
                </a:moveTo>
                <a:lnTo>
                  <a:pt x="1511300" y="0"/>
                </a:lnTo>
                <a:lnTo>
                  <a:pt x="1511300" y="4241800"/>
                </a:lnTo>
                <a:lnTo>
                  <a:pt x="0" y="42418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890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0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80340" y="5300599"/>
            <a:ext cx="1383411" cy="1374902"/>
            <a:chOff x="180340" y="5300599"/>
            <a:chExt cx="1383411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888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EF2786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405120"/>
              <a:ext cx="1361441" cy="1022351"/>
              <a:chOff x="1803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66080"/>
                <a:ext cx="1336041" cy="961391"/>
                <a:chOff x="1803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30850"/>
                <a:ext cx="911861" cy="582931"/>
                <a:chOff x="5803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89930"/>
                <a:ext cx="294641" cy="222251"/>
                <a:chOff x="7112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801360"/>
                <a:ext cx="528321" cy="203201"/>
                <a:chOff x="5854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88990"/>
                <a:ext cx="920751" cy="415291"/>
                <a:chOff x="3949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21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0" y="965200"/>
            <a:ext cx="7341997" cy="5561203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1562100" y="4432300"/>
            <a:ext cx="3911601" cy="2159001"/>
          </a:xfrm>
          <a:custGeom>
            <a:avLst/>
            <a:gdLst/>
            <a:ahLst/>
            <a:cxnLst/>
            <a:rect l="0" t="0" r="0" b="0"/>
            <a:pathLst>
              <a:path w="3911601" h="2159001">
                <a:moveTo>
                  <a:pt x="0" y="0"/>
                </a:moveTo>
                <a:lnTo>
                  <a:pt x="3911600" y="0"/>
                </a:lnTo>
                <a:lnTo>
                  <a:pt x="3911600" y="2159000"/>
                </a:lnTo>
                <a:lnTo>
                  <a:pt x="0" y="21590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26000" y="901700"/>
            <a:ext cx="2692401" cy="3454401"/>
          </a:xfrm>
          <a:custGeom>
            <a:avLst/>
            <a:gdLst/>
            <a:ahLst/>
            <a:cxnLst/>
            <a:rect l="0" t="0" r="0" b="0"/>
            <a:pathLst>
              <a:path w="2692401" h="3454401">
                <a:moveTo>
                  <a:pt x="0" y="0"/>
                </a:moveTo>
                <a:lnTo>
                  <a:pt x="2692400" y="0"/>
                </a:lnTo>
                <a:lnTo>
                  <a:pt x="2692400" y="3454400"/>
                </a:lnTo>
                <a:lnTo>
                  <a:pt x="0" y="34544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7175500" y="889000"/>
            <a:ext cx="2335277" cy="3443225"/>
          </a:xfrm>
          <a:custGeom>
            <a:avLst/>
            <a:gdLst/>
            <a:ahLst/>
            <a:cxnLst/>
            <a:rect l="0" t="0" r="0" b="0"/>
            <a:pathLst>
              <a:path w="2335277" h="3443225">
                <a:moveTo>
                  <a:pt x="0" y="0"/>
                </a:moveTo>
                <a:lnTo>
                  <a:pt x="2335276" y="0"/>
                </a:lnTo>
                <a:lnTo>
                  <a:pt x="2335276" y="3443224"/>
                </a:lnTo>
                <a:lnTo>
                  <a:pt x="0" y="3443224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4826000" y="4330700"/>
            <a:ext cx="2400301" cy="2336801"/>
          </a:xfrm>
          <a:custGeom>
            <a:avLst/>
            <a:gdLst/>
            <a:ahLst/>
            <a:cxnLst/>
            <a:rect l="0" t="0" r="0" b="0"/>
            <a:pathLst>
              <a:path w="2400301" h="2336801">
                <a:moveTo>
                  <a:pt x="0" y="0"/>
                </a:moveTo>
                <a:lnTo>
                  <a:pt x="2400300" y="0"/>
                </a:lnTo>
                <a:lnTo>
                  <a:pt x="2400300" y="2336800"/>
                </a:lnTo>
                <a:lnTo>
                  <a:pt x="0" y="23368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7175500" y="4343400"/>
            <a:ext cx="2387601" cy="2387601"/>
          </a:xfrm>
          <a:custGeom>
            <a:avLst/>
            <a:gdLst/>
            <a:ahLst/>
            <a:cxnLst/>
            <a:rect l="0" t="0" r="0" b="0"/>
            <a:pathLst>
              <a:path w="2387601" h="2387601">
                <a:moveTo>
                  <a:pt x="0" y="0"/>
                </a:moveTo>
                <a:lnTo>
                  <a:pt x="2387600" y="0"/>
                </a:lnTo>
                <a:lnTo>
                  <a:pt x="2387600" y="2387600"/>
                </a:lnTo>
                <a:lnTo>
                  <a:pt x="0" y="23876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5295900" y="11684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" name="Group 103"/>
          <p:cNvGrpSpPr/>
          <p:nvPr/>
        </p:nvGrpSpPr>
        <p:grpSpPr>
          <a:xfrm>
            <a:off x="5905500" y="5880100"/>
            <a:ext cx="25401" cy="241301"/>
            <a:chOff x="5905500" y="5880100"/>
            <a:chExt cx="25401" cy="241301"/>
          </a:xfrm>
        </p:grpSpPr>
        <p:sp>
          <p:nvSpPr>
            <p:cNvPr id="102" name="Freeform 101"/>
            <p:cNvSpPr/>
            <p:nvPr/>
          </p:nvSpPr>
          <p:spPr>
            <a:xfrm>
              <a:off x="5905500" y="5880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5918200" y="6108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8674100" y="5994400"/>
            <a:ext cx="266701" cy="241301"/>
            <a:chOff x="8674100" y="5994400"/>
            <a:chExt cx="266701" cy="241301"/>
          </a:xfrm>
        </p:grpSpPr>
        <p:sp>
          <p:nvSpPr>
            <p:cNvPr id="105" name="Freeform 104"/>
            <p:cNvSpPr/>
            <p:nvPr/>
          </p:nvSpPr>
          <p:spPr>
            <a:xfrm>
              <a:off x="8674100" y="61341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8928100" y="59944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8864600" y="6223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78299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0E0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63449" y="5287899"/>
            <a:ext cx="1374902" cy="1374902"/>
            <a:chOff x="163449" y="52878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6344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405120"/>
              <a:ext cx="1361441" cy="1022351"/>
              <a:chOff x="16764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66080"/>
                <a:ext cx="1336041" cy="961391"/>
                <a:chOff x="16764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30850"/>
                <a:ext cx="911861" cy="582931"/>
                <a:chOff x="56769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789930"/>
                <a:ext cx="294641" cy="222251"/>
                <a:chOff x="69850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801360"/>
                <a:ext cx="528321" cy="203201"/>
                <a:chOff x="57277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888990"/>
                <a:ext cx="920751" cy="415291"/>
                <a:chOff x="38227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22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7700" y="787400"/>
            <a:ext cx="7877556" cy="6460744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4902200" y="660400"/>
            <a:ext cx="3263901" cy="6781801"/>
          </a:xfrm>
          <a:custGeom>
            <a:avLst/>
            <a:gdLst/>
            <a:ahLst/>
            <a:cxnLst/>
            <a:rect l="0" t="0" r="0" b="0"/>
            <a:pathLst>
              <a:path w="3263901" h="6781801">
                <a:moveTo>
                  <a:pt x="0" y="0"/>
                </a:moveTo>
                <a:lnTo>
                  <a:pt x="3263900" y="0"/>
                </a:lnTo>
                <a:lnTo>
                  <a:pt x="3263900" y="6781800"/>
                </a:lnTo>
                <a:lnTo>
                  <a:pt x="0" y="67818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1701800" y="5156200"/>
            <a:ext cx="3238501" cy="2286001"/>
          </a:xfrm>
          <a:custGeom>
            <a:avLst/>
            <a:gdLst/>
            <a:ahLst/>
            <a:cxnLst/>
            <a:rect l="0" t="0" r="0" b="0"/>
            <a:pathLst>
              <a:path w="3238501" h="2286001">
                <a:moveTo>
                  <a:pt x="0" y="0"/>
                </a:moveTo>
                <a:lnTo>
                  <a:pt x="3238500" y="0"/>
                </a:lnTo>
                <a:lnTo>
                  <a:pt x="3238500" y="2286000"/>
                </a:lnTo>
                <a:lnTo>
                  <a:pt x="0" y="22860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8013700" y="723900"/>
            <a:ext cx="1930401" cy="6781801"/>
          </a:xfrm>
          <a:custGeom>
            <a:avLst/>
            <a:gdLst/>
            <a:ahLst/>
            <a:cxnLst/>
            <a:rect l="0" t="0" r="0" b="0"/>
            <a:pathLst>
              <a:path w="1930401" h="6781801">
                <a:moveTo>
                  <a:pt x="0" y="0"/>
                </a:moveTo>
                <a:lnTo>
                  <a:pt x="1930400" y="0"/>
                </a:lnTo>
                <a:lnTo>
                  <a:pt x="1930400" y="6781800"/>
                </a:lnTo>
                <a:lnTo>
                  <a:pt x="0" y="67818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5854700" y="9652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8420100" y="7099300"/>
            <a:ext cx="304801" cy="76201"/>
            <a:chOff x="8420100" y="7099300"/>
            <a:chExt cx="304801" cy="76201"/>
          </a:xfrm>
        </p:grpSpPr>
        <p:sp>
          <p:nvSpPr>
            <p:cNvPr id="100" name="Freeform 99"/>
            <p:cNvSpPr/>
            <p:nvPr/>
          </p:nvSpPr>
          <p:spPr>
            <a:xfrm>
              <a:off x="8420100" y="70993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8712200" y="71628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" name="Freeform 102"/>
          <p:cNvSpPr/>
          <p:nvPr/>
        </p:nvSpPr>
        <p:spPr>
          <a:xfrm>
            <a:off x="8013700" y="482600"/>
            <a:ext cx="2120901" cy="4724401"/>
          </a:xfrm>
          <a:custGeom>
            <a:avLst/>
            <a:gdLst/>
            <a:ahLst/>
            <a:cxnLst/>
            <a:rect l="0" t="0" r="0" b="0"/>
            <a:pathLst>
              <a:path w="2120901" h="4724401">
                <a:moveTo>
                  <a:pt x="0" y="0"/>
                </a:moveTo>
                <a:lnTo>
                  <a:pt x="2120900" y="0"/>
                </a:lnTo>
                <a:lnTo>
                  <a:pt x="2120900" y="4724400"/>
                </a:lnTo>
                <a:lnTo>
                  <a:pt x="0" y="47244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875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6149" y="5275199"/>
            <a:ext cx="1374902" cy="1374902"/>
            <a:chOff x="176149" y="52751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76149" y="52751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93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392420"/>
              <a:ext cx="1361441" cy="1022351"/>
              <a:chOff x="1803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53380"/>
                <a:ext cx="1336041" cy="961391"/>
                <a:chOff x="1803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18150"/>
                <a:ext cx="911861" cy="582931"/>
                <a:chOff x="5803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77230"/>
                <a:ext cx="294641" cy="222251"/>
                <a:chOff x="7112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788660"/>
                <a:ext cx="528321" cy="203201"/>
                <a:chOff x="5854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76290"/>
                <a:ext cx="920751" cy="415291"/>
                <a:chOff x="3949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23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7772400" y="508000"/>
            <a:ext cx="1375284" cy="7311518"/>
          </a:xfrm>
          <a:custGeom>
            <a:avLst/>
            <a:gdLst/>
            <a:ahLst/>
            <a:cxnLst/>
            <a:rect l="0" t="0" r="0" b="0"/>
            <a:pathLst>
              <a:path w="1375284" h="7311518">
                <a:moveTo>
                  <a:pt x="0" y="0"/>
                </a:moveTo>
                <a:lnTo>
                  <a:pt x="1375283" y="0"/>
                </a:lnTo>
                <a:lnTo>
                  <a:pt x="1375283" y="7311517"/>
                </a:lnTo>
                <a:lnTo>
                  <a:pt x="0" y="7311517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7785100" y="508000"/>
            <a:ext cx="1435101" cy="4229101"/>
          </a:xfrm>
          <a:custGeom>
            <a:avLst/>
            <a:gdLst/>
            <a:ahLst/>
            <a:cxnLst/>
            <a:rect l="0" t="0" r="0" b="0"/>
            <a:pathLst>
              <a:path w="1435101" h="4229101">
                <a:moveTo>
                  <a:pt x="0" y="0"/>
                </a:moveTo>
                <a:lnTo>
                  <a:pt x="1435100" y="0"/>
                </a:lnTo>
                <a:lnTo>
                  <a:pt x="1435100" y="4229100"/>
                </a:lnTo>
                <a:lnTo>
                  <a:pt x="0" y="42291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7" name="Picture 96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8000" y="787400"/>
            <a:ext cx="5639054" cy="6222746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8" name="Freeform 97"/>
          <p:cNvSpPr/>
          <p:nvPr/>
        </p:nvSpPr>
        <p:spPr>
          <a:xfrm>
            <a:off x="1752600" y="4953000"/>
            <a:ext cx="3213101" cy="2260601"/>
          </a:xfrm>
          <a:custGeom>
            <a:avLst/>
            <a:gdLst/>
            <a:ahLst/>
            <a:cxnLst/>
            <a:rect l="0" t="0" r="0" b="0"/>
            <a:pathLst>
              <a:path w="3213101" h="2260601">
                <a:moveTo>
                  <a:pt x="0" y="0"/>
                </a:moveTo>
                <a:lnTo>
                  <a:pt x="3213100" y="0"/>
                </a:lnTo>
                <a:lnTo>
                  <a:pt x="3213100" y="2260600"/>
                </a:lnTo>
                <a:lnTo>
                  <a:pt x="0" y="22606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4597400" y="711200"/>
            <a:ext cx="3124201" cy="4241801"/>
          </a:xfrm>
          <a:custGeom>
            <a:avLst/>
            <a:gdLst/>
            <a:ahLst/>
            <a:cxnLst/>
            <a:rect l="0" t="0" r="0" b="0"/>
            <a:pathLst>
              <a:path w="3124201" h="4241801">
                <a:moveTo>
                  <a:pt x="0" y="0"/>
                </a:moveTo>
                <a:lnTo>
                  <a:pt x="3124200" y="0"/>
                </a:lnTo>
                <a:lnTo>
                  <a:pt x="3124200" y="4241800"/>
                </a:lnTo>
                <a:lnTo>
                  <a:pt x="0" y="42418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4813300" y="4953000"/>
            <a:ext cx="2717801" cy="2184401"/>
          </a:xfrm>
          <a:custGeom>
            <a:avLst/>
            <a:gdLst/>
            <a:ahLst/>
            <a:cxnLst/>
            <a:rect l="0" t="0" r="0" b="0"/>
            <a:pathLst>
              <a:path w="2717801" h="2184401">
                <a:moveTo>
                  <a:pt x="0" y="0"/>
                </a:moveTo>
                <a:lnTo>
                  <a:pt x="2717800" y="0"/>
                </a:lnTo>
                <a:lnTo>
                  <a:pt x="2717800" y="2184400"/>
                </a:lnTo>
                <a:lnTo>
                  <a:pt x="0" y="2184400"/>
                </a:lnTo>
                <a:close/>
              </a:path>
            </a:pathLst>
          </a:custGeom>
          <a:solidFill>
            <a:srgbClr val="00FF00"/>
          </a:solidFill>
          <a:ln w="38100" cap="flat" cmpd="sng" algn="ctr">
            <a:solidFill>
              <a:srgbClr val="00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100"/>
          <p:cNvSpPr/>
          <p:nvPr/>
        </p:nvSpPr>
        <p:spPr>
          <a:xfrm>
            <a:off x="5359400" y="12192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" name="Group 103"/>
          <p:cNvGrpSpPr/>
          <p:nvPr/>
        </p:nvGrpSpPr>
        <p:grpSpPr>
          <a:xfrm>
            <a:off x="7226300" y="6794500"/>
            <a:ext cx="266701" cy="114301"/>
            <a:chOff x="7226300" y="6794500"/>
            <a:chExt cx="266701" cy="114301"/>
          </a:xfrm>
        </p:grpSpPr>
        <p:sp>
          <p:nvSpPr>
            <p:cNvPr id="102" name="Freeform 101"/>
            <p:cNvSpPr/>
            <p:nvPr/>
          </p:nvSpPr>
          <p:spPr>
            <a:xfrm>
              <a:off x="7226300" y="6794500"/>
              <a:ext cx="1" cy="12701"/>
            </a:xfrm>
            <a:custGeom>
              <a:avLst/>
              <a:gdLst/>
              <a:ahLst/>
              <a:cxnLst/>
              <a:rect l="0" t="0" r="0" b="0"/>
              <a:pathLst>
                <a:path w="1" h="12701">
                  <a:moveTo>
                    <a:pt x="0" y="12700"/>
                  </a:moveTo>
                  <a:lnTo>
                    <a:pt x="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7480300" y="6896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460976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008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6149" y="5300599"/>
            <a:ext cx="1374902" cy="1374902"/>
            <a:chOff x="17614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761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80008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80340" y="5392420"/>
              <a:ext cx="1361441" cy="1022351"/>
              <a:chOff x="1803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80340" y="5453380"/>
                <a:ext cx="1336041" cy="961391"/>
                <a:chOff x="1803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429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503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300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919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803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314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501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919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80390" y="5518150"/>
                <a:ext cx="911861" cy="582931"/>
                <a:chOff x="5803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931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803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505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928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928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72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525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80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239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96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97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74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96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78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69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759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11200" y="5777230"/>
                <a:ext cx="294641" cy="222251"/>
                <a:chOff x="7112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70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89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102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229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331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962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429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66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302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93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645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658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251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94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156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410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91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156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712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99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648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90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88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112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93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356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636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96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88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91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85470" y="5788660"/>
                <a:ext cx="528321" cy="203201"/>
                <a:chOff x="5854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854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91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226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258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747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72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131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73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8039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94970" y="5876290"/>
                <a:ext cx="920751" cy="415291"/>
                <a:chOff x="3949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85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918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658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85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956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83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803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83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1010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511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147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90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949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78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734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1143000" cy="52322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800" smtClean="0">
                <a:solidFill>
                  <a:srgbClr val="000000"/>
                </a:solidFill>
                <a:latin typeface="Arial - 37"/>
              </a:rPr>
              <a:t>24</a:t>
            </a:r>
            <a:endParaRPr lang="en-US" sz="28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500" y="1727200"/>
            <a:ext cx="8784463" cy="3102737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 rot="5400000">
            <a:off x="7283450" y="2330450"/>
            <a:ext cx="3543301" cy="2006601"/>
          </a:xfrm>
          <a:custGeom>
            <a:avLst/>
            <a:gdLst/>
            <a:ahLst/>
            <a:cxnLst/>
            <a:rect l="0" t="0" r="0" b="0"/>
            <a:pathLst>
              <a:path w="3543301" h="2006601">
                <a:moveTo>
                  <a:pt x="0" y="0"/>
                </a:moveTo>
                <a:lnTo>
                  <a:pt x="3543300" y="0"/>
                </a:lnTo>
                <a:lnTo>
                  <a:pt x="3543300" y="2006600"/>
                </a:lnTo>
                <a:lnTo>
                  <a:pt x="0" y="200660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 rot="5400000">
            <a:off x="4679950" y="1530350"/>
            <a:ext cx="3314701" cy="3429001"/>
          </a:xfrm>
          <a:custGeom>
            <a:avLst/>
            <a:gdLst/>
            <a:ahLst/>
            <a:cxnLst/>
            <a:rect l="0" t="0" r="0" b="0"/>
            <a:pathLst>
              <a:path w="3314701" h="3429001">
                <a:moveTo>
                  <a:pt x="0" y="0"/>
                </a:moveTo>
                <a:lnTo>
                  <a:pt x="3314700" y="0"/>
                </a:lnTo>
                <a:lnTo>
                  <a:pt x="3314700" y="3429000"/>
                </a:lnTo>
                <a:lnTo>
                  <a:pt x="0" y="3429000"/>
                </a:lnTo>
                <a:close/>
              </a:path>
            </a:pathLst>
          </a:custGeom>
          <a:solidFill>
            <a:srgbClr val="800080"/>
          </a:solidFill>
          <a:ln w="38100" cap="flat" cmpd="sng" algn="ctr">
            <a:solidFill>
              <a:srgbClr val="80008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5842000" y="19304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9004300" y="1905000"/>
            <a:ext cx="177801" cy="203201"/>
            <a:chOff x="9004300" y="1905000"/>
            <a:chExt cx="177801" cy="203201"/>
          </a:xfrm>
        </p:grpSpPr>
        <p:sp>
          <p:nvSpPr>
            <p:cNvPr id="99" name="Freeform 98"/>
            <p:cNvSpPr/>
            <p:nvPr/>
          </p:nvSpPr>
          <p:spPr>
            <a:xfrm>
              <a:off x="9004300" y="1905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9169400" y="21082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551821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1943100"/>
            <a:ext cx="3810000" cy="3810000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</p:spTree>
    <p:extLst>
      <p:ext uri="{BB962C8B-B14F-4D97-AF65-F5344CB8AC3E}">
        <p14:creationId xmlns:p14="http://schemas.microsoft.com/office/powerpoint/2010/main" val="41582558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EE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7099" y="5300599"/>
            <a:ext cx="1374902" cy="1374902"/>
            <a:chOff x="15709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709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FF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1290" y="5405120"/>
              <a:ext cx="1361441" cy="1022351"/>
              <a:chOff x="161290" y="54051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1290" y="5466080"/>
                <a:ext cx="1336041" cy="961391"/>
                <a:chOff x="161290" y="54660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23850" y="54660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1290" y="59817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0970" y="61785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2870" y="61493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1290" y="59347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2420" y="61468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1140" y="59702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2870" y="59664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1340" y="5530850"/>
                <a:ext cx="911861" cy="582931"/>
                <a:chOff x="561340" y="55308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74140" y="59982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1340" y="55308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1520" y="57848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73760" y="55422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73760" y="56921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78180" y="56286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3450" y="56362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28980" y="57924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04850" y="57899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090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0580" y="59867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0740" y="59982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48360" y="60032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0580" y="59359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78840" y="59016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37870" y="57975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56920" y="58775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2150" y="5789930"/>
                <a:ext cx="294641" cy="222251"/>
                <a:chOff x="692150" y="57899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28040" y="59410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89940" y="59410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1210" y="59423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1210" y="59423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03910" y="59575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14070" y="59677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77240" y="59182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23900" y="58140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17550" y="58318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1200" y="58166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0250" y="58559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45490" y="58826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46760" y="58889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46760" y="58889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46760" y="58889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06120" y="57988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0420" y="59118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96620" y="58699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2020" y="59461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0110" y="59601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96620" y="59855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2170" y="60121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0900" y="60096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0900" y="60109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45820" y="60045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49960" y="58775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99770" y="58254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2150" y="58026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0260" y="58305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16610" y="58077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44550" y="57899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0590" y="58051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39800" y="58013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0110" y="59347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66420" y="5801360"/>
                <a:ext cx="528321" cy="203201"/>
                <a:chOff x="566420" y="58013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66420" y="58013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0110" y="58305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3580" y="58280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06780" y="58547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55650" y="59105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78180" y="58077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94080" y="59347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88340" y="58483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88340" y="58483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84860" y="59296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75920" y="5888990"/>
                <a:ext cx="920751" cy="415291"/>
                <a:chOff x="375920" y="58889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39470" y="59588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2770" y="60972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46760" y="60972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39470" y="61087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76580" y="61226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09320" y="61214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1340" y="61493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89330" y="61963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2040" y="60794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2130" y="60858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95680" y="59639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29970" y="60223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75920" y="58889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98780" y="59817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54380" y="54051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1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100" y="406400"/>
            <a:ext cx="6811772" cy="7082028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5334000" y="228600"/>
            <a:ext cx="4343401" cy="4838701"/>
          </a:xfrm>
          <a:custGeom>
            <a:avLst/>
            <a:gdLst/>
            <a:ahLst/>
            <a:cxnLst/>
            <a:rect l="0" t="0" r="0" b="0"/>
            <a:pathLst>
              <a:path w="4343401" h="4838701">
                <a:moveTo>
                  <a:pt x="0" y="0"/>
                </a:moveTo>
                <a:lnTo>
                  <a:pt x="4343400" y="0"/>
                </a:lnTo>
                <a:lnTo>
                  <a:pt x="4343400" y="4838700"/>
                </a:lnTo>
                <a:lnTo>
                  <a:pt x="0" y="483870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 rot="5400000">
            <a:off x="4813935" y="2280285"/>
            <a:ext cx="2456181" cy="8096251"/>
          </a:xfrm>
          <a:custGeom>
            <a:avLst/>
            <a:gdLst/>
            <a:ahLst/>
            <a:cxnLst/>
            <a:rect l="0" t="0" r="0" b="0"/>
            <a:pathLst>
              <a:path w="2456181" h="8096251">
                <a:moveTo>
                  <a:pt x="0" y="0"/>
                </a:moveTo>
                <a:lnTo>
                  <a:pt x="2456180" y="0"/>
                </a:lnTo>
                <a:lnTo>
                  <a:pt x="2456180" y="8096250"/>
                </a:lnTo>
                <a:lnTo>
                  <a:pt x="0" y="8096250"/>
                </a:lnTo>
                <a:close/>
              </a:path>
            </a:pathLst>
          </a:custGeom>
          <a:solidFill>
            <a:srgbClr val="AFEEEE"/>
          </a:solidFill>
          <a:ln w="38100" cap="flat" cmpd="sng" algn="ctr">
            <a:solidFill>
              <a:srgbClr val="AFEEE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8712200" y="6223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8686800" y="7366000"/>
            <a:ext cx="177801" cy="215901"/>
            <a:chOff x="8686800" y="7366000"/>
            <a:chExt cx="177801" cy="215901"/>
          </a:xfrm>
        </p:grpSpPr>
        <p:sp>
          <p:nvSpPr>
            <p:cNvPr id="99" name="Freeform 98"/>
            <p:cNvSpPr/>
            <p:nvPr/>
          </p:nvSpPr>
          <p:spPr>
            <a:xfrm>
              <a:off x="8686800" y="7569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8851900" y="7366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7537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2B48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7099" y="5287899"/>
            <a:ext cx="1378332" cy="1374902"/>
            <a:chOff x="157099" y="5287899"/>
            <a:chExt cx="137833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709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C0CB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73990" y="5367020"/>
              <a:ext cx="1361441" cy="1022351"/>
              <a:chOff x="173990" y="53670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73990" y="5427980"/>
                <a:ext cx="1336041" cy="961391"/>
                <a:chOff x="173990" y="54279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6550" y="54279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43990" y="59436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23670" y="61404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85570" y="61112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73990" y="58966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25120" y="61087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43840" y="59321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85570" y="59283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74040" y="5492750"/>
                <a:ext cx="911861" cy="582931"/>
                <a:chOff x="574040" y="54927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6840" y="59601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74040" y="54927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44220" y="57467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6460" y="55041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6460" y="56540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0880" y="55905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46150" y="55981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1680" y="57543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7550" y="57518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3600" y="59728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3280" y="59486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3440" y="59601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1060" y="59651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3280" y="58978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1540" y="58635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0570" y="57594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9620" y="58394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04850" y="5751830"/>
                <a:ext cx="294641" cy="222251"/>
                <a:chOff x="704850" y="57518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0740" y="59029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2640" y="59029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03910" y="59042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03910" y="59042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6610" y="59194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6770" y="59296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9940" y="58801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6600" y="57759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0250" y="57937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23900" y="57785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2950" y="58178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8190" y="58445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9460" y="58508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9460" y="58508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9460" y="58508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8820" y="57607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3120" y="58737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9320" y="58318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34720" y="59080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2810" y="59220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9320" y="59474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64870" y="59740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3600" y="59715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3600" y="59728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8520" y="59664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2660" y="58394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2470" y="57873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04850" y="57645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2960" y="57924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9310" y="57696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7250" y="57518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3290" y="57670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2500" y="57632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2810" y="58966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9120" y="5763260"/>
                <a:ext cx="528321" cy="203201"/>
                <a:chOff x="579120" y="57632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9120" y="57632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2810" y="57924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16280" y="57899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9480" y="58166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8350" y="58724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0880" y="57696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6780" y="58966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1040" y="58102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1040" y="58102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7560" y="58915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8620" y="5850890"/>
                <a:ext cx="920751" cy="415291"/>
                <a:chOff x="388620" y="58508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2170" y="59207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85470" y="60591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9460" y="60591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2170" y="60706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9280" y="60845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2020" y="60833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74040" y="61112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2030" y="61582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94740" y="60413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44830" y="60477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8380" y="59258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2670" y="59842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8620" y="58508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1480" y="59436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7080" y="53670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2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577400">
            <a:off x="3670300" y="228600"/>
            <a:ext cx="4090797" cy="8279003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</p:spTree>
    <p:extLst>
      <p:ext uri="{BB962C8B-B14F-4D97-AF65-F5344CB8AC3E}">
        <p14:creationId xmlns:p14="http://schemas.microsoft.com/office/powerpoint/2010/main" val="23184564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73990" y="5287899"/>
            <a:ext cx="1383411" cy="1374902"/>
            <a:chOff x="173990" y="5287899"/>
            <a:chExt cx="1383411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82499" y="52878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FF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73990" y="5443220"/>
              <a:ext cx="1361441" cy="1022351"/>
              <a:chOff x="173990" y="54432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73990" y="5504180"/>
                <a:ext cx="1336041" cy="961391"/>
                <a:chOff x="173990" y="55041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6550" y="55041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43990" y="60198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23670" y="62166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85570" y="61874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73990" y="59728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25120" y="61849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43840" y="60083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85570" y="60045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74040" y="5568950"/>
                <a:ext cx="911861" cy="582931"/>
                <a:chOff x="574040" y="55689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6840" y="60363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74040" y="55689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44220" y="58229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6460" y="55803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6460" y="57302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90880" y="56667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46150" y="56743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41680" y="58305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7550" y="58280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63600" y="60490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43280" y="60248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53440" y="60363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61060" y="60413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43280" y="59740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91540" y="59397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50570" y="58356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9620" y="59156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704850" y="5828030"/>
                <a:ext cx="294641" cy="222251"/>
                <a:chOff x="704850" y="58280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40740" y="59791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802640" y="59791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803910" y="59804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803910" y="59804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6610" y="59956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6770" y="60058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9940" y="59563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6600" y="58521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30250" y="58699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23900" y="58547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42950" y="58940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8190" y="59207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9460" y="59270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9460" y="59270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9460" y="59270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8820" y="58369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33120" y="59499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9320" y="59080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34720" y="59842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92810" y="59982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9320" y="60236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64870" y="60502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63600" y="60477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63600" y="60490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8520" y="60426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62660" y="59156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12470" y="58635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704850" y="58407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22960" y="58686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9310" y="58458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7250" y="58280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23290" y="58432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52500" y="58394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92810" y="59728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9120" y="5839460"/>
                <a:ext cx="528321" cy="203201"/>
                <a:chOff x="579120" y="58394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9120" y="58394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92810" y="58686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16280" y="58661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9480" y="58928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8350" y="59486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90880" y="58458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6780" y="59728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701040" y="58864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701040" y="58864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7560" y="59677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8620" y="5927090"/>
                <a:ext cx="920751" cy="415291"/>
                <a:chOff x="388620" y="59270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52170" y="59969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85470" y="61353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9460" y="61353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52170" y="61468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9280" y="61607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22020" y="61595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74040" y="61874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1002030" y="62344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94740" y="61175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44830" y="61239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8380" y="60020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42670" y="60604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8620" y="59270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11480" y="60198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7080" y="54432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3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6300" y="533400"/>
            <a:ext cx="6544437" cy="6625463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1905000" y="4622800"/>
            <a:ext cx="4737101" cy="2590801"/>
          </a:xfrm>
          <a:custGeom>
            <a:avLst/>
            <a:gdLst/>
            <a:ahLst/>
            <a:cxnLst/>
            <a:rect l="0" t="0" r="0" b="0"/>
            <a:pathLst>
              <a:path w="4737101" h="2590801">
                <a:moveTo>
                  <a:pt x="0" y="0"/>
                </a:moveTo>
                <a:lnTo>
                  <a:pt x="4737100" y="0"/>
                </a:lnTo>
                <a:lnTo>
                  <a:pt x="4737100" y="2590800"/>
                </a:lnTo>
                <a:lnTo>
                  <a:pt x="0" y="2590800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76800" y="444500"/>
            <a:ext cx="3975101" cy="4165601"/>
          </a:xfrm>
          <a:custGeom>
            <a:avLst/>
            <a:gdLst/>
            <a:ahLst/>
            <a:cxnLst/>
            <a:rect l="0" t="0" r="0" b="0"/>
            <a:pathLst>
              <a:path w="3975101" h="4165601">
                <a:moveTo>
                  <a:pt x="0" y="0"/>
                </a:moveTo>
                <a:lnTo>
                  <a:pt x="3975100" y="0"/>
                </a:lnTo>
                <a:lnTo>
                  <a:pt x="3975100" y="4165600"/>
                </a:lnTo>
                <a:lnTo>
                  <a:pt x="0" y="4165600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553200" y="4584700"/>
            <a:ext cx="2455292" cy="2624710"/>
          </a:xfrm>
          <a:custGeom>
            <a:avLst/>
            <a:gdLst/>
            <a:ahLst/>
            <a:cxnLst/>
            <a:rect l="0" t="0" r="0" b="0"/>
            <a:pathLst>
              <a:path w="2455292" h="2624710">
                <a:moveTo>
                  <a:pt x="0" y="0"/>
                </a:moveTo>
                <a:lnTo>
                  <a:pt x="2455291" y="0"/>
                </a:lnTo>
                <a:lnTo>
                  <a:pt x="2455291" y="2624709"/>
                </a:lnTo>
                <a:lnTo>
                  <a:pt x="0" y="2624709"/>
                </a:lnTo>
                <a:close/>
              </a:path>
            </a:pathLst>
          </a:custGeom>
          <a:solidFill>
            <a:srgbClr val="FFFF00"/>
          </a:solidFill>
          <a:ln w="381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3517900" y="64135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7912100" y="6362700"/>
            <a:ext cx="190501" cy="152401"/>
            <a:chOff x="7912100" y="6362700"/>
            <a:chExt cx="190501" cy="152401"/>
          </a:xfrm>
        </p:grpSpPr>
        <p:sp>
          <p:nvSpPr>
            <p:cNvPr id="100" name="Freeform 99"/>
            <p:cNvSpPr/>
            <p:nvPr/>
          </p:nvSpPr>
          <p:spPr>
            <a:xfrm>
              <a:off x="7912100" y="65024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8089900" y="6362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49014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186299"/>
            <a:ext cx="1378332" cy="1374902"/>
            <a:chOff x="150749" y="5186299"/>
            <a:chExt cx="137833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1862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FF00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316220"/>
              <a:ext cx="1361441" cy="1022351"/>
              <a:chOff x="167640" y="53162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377180"/>
                <a:ext cx="1336041" cy="961391"/>
                <a:chOff x="167640" y="53771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3771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58928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0896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0604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8458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0579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8813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8775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441950"/>
                <a:ext cx="911861" cy="582931"/>
                <a:chOff x="567690" y="54419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59093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4419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6959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4533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6032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5397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5473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7035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7010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59220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58978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59093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59143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8470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8127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7086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7886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701030"/>
                <a:ext cx="294641" cy="222251"/>
                <a:chOff x="698500" y="57010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8521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8521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8534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8534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8686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8788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8293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7251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7429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7277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7670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7937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8000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8000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8000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7099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8229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7810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8572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8712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58966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59232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59207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59220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59156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7886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7365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7137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7416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7188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7010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7162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7124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8458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712460"/>
                <a:ext cx="528321" cy="203201"/>
                <a:chOff x="572770" y="57124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7124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7416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7391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7658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8216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7188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8458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7594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7594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8407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800090"/>
                <a:ext cx="920751" cy="415291"/>
                <a:chOff x="382270" y="58000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8699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0083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0083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0198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0337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0325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0604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1074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59905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59969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8750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59334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8000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58928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3162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4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778500" y="8128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1714500" y="5245100"/>
            <a:ext cx="3927984" cy="2218818"/>
          </a:xfrm>
          <a:custGeom>
            <a:avLst/>
            <a:gdLst/>
            <a:ahLst/>
            <a:cxnLst/>
            <a:rect l="0" t="0" r="0" b="0"/>
            <a:pathLst>
              <a:path w="3927984" h="2218818">
                <a:moveTo>
                  <a:pt x="0" y="0"/>
                </a:moveTo>
                <a:lnTo>
                  <a:pt x="3927983" y="0"/>
                </a:lnTo>
                <a:lnTo>
                  <a:pt x="3927983" y="2218817"/>
                </a:lnTo>
                <a:lnTo>
                  <a:pt x="0" y="2218817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7" name="Picture 96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100" y="1066800"/>
            <a:ext cx="5850255" cy="6608445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8" name="Freeform 97"/>
          <p:cNvSpPr/>
          <p:nvPr/>
        </p:nvSpPr>
        <p:spPr>
          <a:xfrm>
            <a:off x="4711700" y="990600"/>
            <a:ext cx="4038601" cy="7353301"/>
          </a:xfrm>
          <a:custGeom>
            <a:avLst/>
            <a:gdLst/>
            <a:ahLst/>
            <a:cxnLst/>
            <a:rect l="0" t="0" r="0" b="0"/>
            <a:pathLst>
              <a:path w="4038601" h="7353301">
                <a:moveTo>
                  <a:pt x="0" y="0"/>
                </a:moveTo>
                <a:lnTo>
                  <a:pt x="4038600" y="0"/>
                </a:lnTo>
                <a:lnTo>
                  <a:pt x="4038600" y="7353300"/>
                </a:lnTo>
                <a:lnTo>
                  <a:pt x="0" y="73533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8610600" y="5461000"/>
            <a:ext cx="63501" cy="292101"/>
            <a:chOff x="8610600" y="5461000"/>
            <a:chExt cx="63501" cy="292101"/>
          </a:xfrm>
        </p:grpSpPr>
        <p:sp>
          <p:nvSpPr>
            <p:cNvPr id="99" name="Freeform 98"/>
            <p:cNvSpPr/>
            <p:nvPr/>
          </p:nvSpPr>
          <p:spPr>
            <a:xfrm>
              <a:off x="8610600" y="5461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8661400" y="57404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Freeform 101"/>
          <p:cNvSpPr/>
          <p:nvPr/>
        </p:nvSpPr>
        <p:spPr>
          <a:xfrm>
            <a:off x="4762500" y="5410200"/>
            <a:ext cx="3289301" cy="2540001"/>
          </a:xfrm>
          <a:custGeom>
            <a:avLst/>
            <a:gdLst/>
            <a:ahLst/>
            <a:cxnLst/>
            <a:rect l="0" t="0" r="0" b="0"/>
            <a:pathLst>
              <a:path w="3289301" h="2540001">
                <a:moveTo>
                  <a:pt x="0" y="0"/>
                </a:moveTo>
                <a:lnTo>
                  <a:pt x="3289300" y="0"/>
                </a:lnTo>
                <a:lnTo>
                  <a:pt x="3289300" y="2540000"/>
                </a:lnTo>
                <a:lnTo>
                  <a:pt x="0" y="25400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1536700" y="5410200"/>
            <a:ext cx="3238501" cy="2438401"/>
          </a:xfrm>
          <a:custGeom>
            <a:avLst/>
            <a:gdLst/>
            <a:ahLst/>
            <a:cxnLst/>
            <a:rect l="0" t="0" r="0" b="0"/>
            <a:pathLst>
              <a:path w="3238501" h="2438401">
                <a:moveTo>
                  <a:pt x="0" y="0"/>
                </a:moveTo>
                <a:lnTo>
                  <a:pt x="3238500" y="0"/>
                </a:lnTo>
                <a:lnTo>
                  <a:pt x="3238500" y="2438400"/>
                </a:lnTo>
                <a:lnTo>
                  <a:pt x="0" y="2438400"/>
                </a:lnTo>
                <a:close/>
              </a:path>
            </a:pathLst>
          </a:custGeom>
          <a:solidFill>
            <a:srgbClr val="FF0000"/>
          </a:solidFill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67417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C0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38049" y="5319649"/>
            <a:ext cx="1374902" cy="1374902"/>
            <a:chOff x="138049" y="531964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38049" y="531964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EF2786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42240" y="5449570"/>
              <a:ext cx="1361441" cy="1022351"/>
              <a:chOff x="142240" y="544957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42240" y="5510530"/>
                <a:ext cx="1336041" cy="961391"/>
                <a:chOff x="142240" y="551053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04800" y="551053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12240" y="602615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391920" y="622300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53820" y="619379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42240" y="597916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293370" y="619125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12090" y="601472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53820" y="601091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42290" y="5575300"/>
                <a:ext cx="911861" cy="582931"/>
                <a:chOff x="542290" y="557530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55090" y="604266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42290" y="557530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12470" y="582930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54710" y="558673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54710" y="573659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59130" y="567309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14400" y="568071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09930" y="583692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685800" y="583438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31850" y="605536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11530" y="603123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21690" y="604266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29310" y="604774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11530" y="598043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59790" y="594614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18820" y="584200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37870" y="592201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73100" y="5834380"/>
                <a:ext cx="294641" cy="222251"/>
                <a:chOff x="673100" y="583438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08990" y="598551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70890" y="598551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72160" y="598678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72160" y="598678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784860" y="600202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795020" y="601218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58190" y="596265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04850" y="585851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698500" y="587629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692150" y="586105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11200" y="590042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26440" y="592709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27710" y="593344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27710" y="593344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27710" y="593344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687070" y="584327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01370" y="595630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77570" y="591439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02970" y="599059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61060" y="600456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77570" y="602996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33120" y="605663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31850" y="605409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31850" y="605536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26770" y="604901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30910" y="592201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80720" y="586994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73100" y="584708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791210" y="587502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797560" y="585216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25500" y="583438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891540" y="584962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20750" y="584581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61060" y="597916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47370" y="5845810"/>
                <a:ext cx="528321" cy="203201"/>
                <a:chOff x="547370" y="584581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47370" y="584581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61060" y="587502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684530" y="587248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887730" y="589915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36600" y="595503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59130" y="585216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75030" y="597916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69290" y="589280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69290" y="589280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65810" y="597408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56870" y="5933440"/>
                <a:ext cx="920751" cy="415291"/>
                <a:chOff x="356870" y="593344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20420" y="600329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53720" y="614172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27710" y="614172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20420" y="615315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57530" y="616712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890270" y="616585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42290" y="619379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70280" y="624078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62990" y="612394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13080" y="613029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76630" y="600837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10920" y="606679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56870" y="593344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79730" y="602615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35330" y="544957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5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664200" y="8509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8089900" y="660400"/>
            <a:ext cx="1612901" cy="3810001"/>
          </a:xfrm>
          <a:custGeom>
            <a:avLst/>
            <a:gdLst/>
            <a:ahLst/>
            <a:cxnLst/>
            <a:rect l="0" t="0" r="0" b="0"/>
            <a:pathLst>
              <a:path w="1612901" h="3810001">
                <a:moveTo>
                  <a:pt x="0" y="0"/>
                </a:moveTo>
                <a:lnTo>
                  <a:pt x="1612900" y="0"/>
                </a:lnTo>
                <a:lnTo>
                  <a:pt x="1612900" y="3810000"/>
                </a:lnTo>
                <a:lnTo>
                  <a:pt x="0" y="38100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7" name="Picture 96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990600"/>
            <a:ext cx="7600696" cy="5886704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8" name="Freeform 97"/>
          <p:cNvSpPr/>
          <p:nvPr/>
        </p:nvSpPr>
        <p:spPr>
          <a:xfrm>
            <a:off x="1562100" y="4965700"/>
            <a:ext cx="3911601" cy="2070101"/>
          </a:xfrm>
          <a:custGeom>
            <a:avLst/>
            <a:gdLst/>
            <a:ahLst/>
            <a:cxnLst/>
            <a:rect l="0" t="0" r="0" b="0"/>
            <a:pathLst>
              <a:path w="3911601" h="2070101">
                <a:moveTo>
                  <a:pt x="0" y="0"/>
                </a:moveTo>
                <a:lnTo>
                  <a:pt x="3911600" y="0"/>
                </a:lnTo>
                <a:lnTo>
                  <a:pt x="3911600" y="2070100"/>
                </a:lnTo>
                <a:lnTo>
                  <a:pt x="0" y="20701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4597400" y="977900"/>
            <a:ext cx="2667001" cy="3987801"/>
          </a:xfrm>
          <a:custGeom>
            <a:avLst/>
            <a:gdLst/>
            <a:ahLst/>
            <a:cxnLst/>
            <a:rect l="0" t="0" r="0" b="0"/>
            <a:pathLst>
              <a:path w="2667001" h="3987801">
                <a:moveTo>
                  <a:pt x="0" y="0"/>
                </a:moveTo>
                <a:lnTo>
                  <a:pt x="2667000" y="0"/>
                </a:lnTo>
                <a:lnTo>
                  <a:pt x="2667000" y="3987800"/>
                </a:lnTo>
                <a:lnTo>
                  <a:pt x="0" y="39878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99"/>
          <p:cNvSpPr/>
          <p:nvPr/>
        </p:nvSpPr>
        <p:spPr>
          <a:xfrm>
            <a:off x="7137400" y="977900"/>
            <a:ext cx="2667001" cy="3987801"/>
          </a:xfrm>
          <a:custGeom>
            <a:avLst/>
            <a:gdLst/>
            <a:ahLst/>
            <a:cxnLst/>
            <a:rect l="0" t="0" r="0" b="0"/>
            <a:pathLst>
              <a:path w="2667001" h="3987801">
                <a:moveTo>
                  <a:pt x="0" y="0"/>
                </a:moveTo>
                <a:lnTo>
                  <a:pt x="2667000" y="0"/>
                </a:lnTo>
                <a:lnTo>
                  <a:pt x="2667000" y="3987800"/>
                </a:lnTo>
                <a:lnTo>
                  <a:pt x="0" y="39878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>
            <a:off x="6591300" y="7048500"/>
            <a:ext cx="190501" cy="215901"/>
            <a:chOff x="6591300" y="7048500"/>
            <a:chExt cx="190501" cy="215901"/>
          </a:xfrm>
        </p:grpSpPr>
        <p:sp>
          <p:nvSpPr>
            <p:cNvPr id="101" name="Freeform 100"/>
            <p:cNvSpPr/>
            <p:nvPr/>
          </p:nvSpPr>
          <p:spPr>
            <a:xfrm>
              <a:off x="6591300" y="70485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69100" y="72517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 103"/>
          <p:cNvSpPr/>
          <p:nvPr/>
        </p:nvSpPr>
        <p:spPr>
          <a:xfrm>
            <a:off x="7277100" y="4991100"/>
            <a:ext cx="2387601" cy="1955801"/>
          </a:xfrm>
          <a:custGeom>
            <a:avLst/>
            <a:gdLst/>
            <a:ahLst/>
            <a:cxnLst/>
            <a:rect l="0" t="0" r="0" b="0"/>
            <a:pathLst>
              <a:path w="2387601" h="1955801">
                <a:moveTo>
                  <a:pt x="0" y="0"/>
                </a:moveTo>
                <a:lnTo>
                  <a:pt x="2387600" y="0"/>
                </a:lnTo>
                <a:lnTo>
                  <a:pt x="2387600" y="1955800"/>
                </a:lnTo>
                <a:lnTo>
                  <a:pt x="0" y="19558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/>
          <p:nvPr/>
        </p:nvSpPr>
        <p:spPr>
          <a:xfrm>
            <a:off x="5194300" y="4953000"/>
            <a:ext cx="2070101" cy="1968501"/>
          </a:xfrm>
          <a:custGeom>
            <a:avLst/>
            <a:gdLst/>
            <a:ahLst/>
            <a:cxnLst/>
            <a:rect l="0" t="0" r="0" b="0"/>
            <a:pathLst>
              <a:path w="2070101" h="1968501">
                <a:moveTo>
                  <a:pt x="0" y="0"/>
                </a:moveTo>
                <a:lnTo>
                  <a:pt x="2070100" y="0"/>
                </a:lnTo>
                <a:lnTo>
                  <a:pt x="2070100" y="1968500"/>
                </a:lnTo>
                <a:lnTo>
                  <a:pt x="0" y="1968500"/>
                </a:lnTo>
                <a:close/>
              </a:path>
            </a:pathLst>
          </a:custGeom>
          <a:solidFill>
            <a:srgbClr val="FFC0CB"/>
          </a:solidFill>
          <a:ln w="38100" cap="flat" cmpd="sng" algn="ctr">
            <a:solidFill>
              <a:srgbClr val="FFC0CB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9" name="Group 108"/>
          <p:cNvGrpSpPr/>
          <p:nvPr/>
        </p:nvGrpSpPr>
        <p:grpSpPr>
          <a:xfrm>
            <a:off x="8864600" y="6565900"/>
            <a:ext cx="292101" cy="266701"/>
            <a:chOff x="8864600" y="6565900"/>
            <a:chExt cx="292101" cy="266701"/>
          </a:xfrm>
        </p:grpSpPr>
        <p:sp>
          <p:nvSpPr>
            <p:cNvPr id="106" name="Freeform 105"/>
            <p:cNvSpPr/>
            <p:nvPr/>
          </p:nvSpPr>
          <p:spPr>
            <a:xfrm>
              <a:off x="8864600" y="66802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9067800" y="65659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9144000" y="68199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83619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0E0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50749" y="5300599"/>
            <a:ext cx="1374902" cy="1374902"/>
            <a:chOff x="150749" y="530059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50749" y="530059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00FF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54940" y="5392420"/>
              <a:ext cx="1361441" cy="1022351"/>
              <a:chOff x="154940" y="539242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54940" y="5453380"/>
                <a:ext cx="1336041" cy="961391"/>
                <a:chOff x="154940" y="545338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17500" y="545338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24940" y="596900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04620" y="616585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66520" y="613664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54940" y="592201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06070" y="613410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24790" y="595757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66520" y="595376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54990" y="5518150"/>
                <a:ext cx="911861" cy="582931"/>
                <a:chOff x="554990" y="551815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67790" y="598551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54990" y="551815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25170" y="577215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67410" y="552958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67410" y="567944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71830" y="561594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27100" y="562356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22630" y="577977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698500" y="577723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24230" y="597408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34390" y="598551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42010" y="599059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24230" y="592328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72490" y="588899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31520" y="578485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50570" y="586486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85800" y="5777230"/>
                <a:ext cx="294641" cy="222251"/>
                <a:chOff x="685800" y="577723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21690" y="592836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83590" y="592836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84860" y="592963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84860" y="592963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797560" y="594487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07720" y="595503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70890" y="590550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17550" y="580136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11200" y="581914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04850" y="580390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23900" y="584327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39140" y="586994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40410" y="587629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699770" y="578612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14070" y="589915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890270" y="585724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15670" y="593344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73760" y="594741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890270" y="597281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45820" y="599948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694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44550" y="599821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39470" y="599186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43610" y="586486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693420" y="581279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85800" y="578993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03910" y="581787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10260" y="579501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38200" y="577723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04240" y="579247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33450" y="578866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73760" y="592201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60070" y="5788660"/>
                <a:ext cx="528321" cy="203201"/>
                <a:chOff x="560070" y="578866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60070" y="578866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73760" y="581787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697230" y="581533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00430" y="584200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49300" y="589788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71830" y="579501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887730" y="592201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81990" y="583565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81990" y="583565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78510" y="591693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69570" y="5876290"/>
                <a:ext cx="920751" cy="415291"/>
                <a:chOff x="369570" y="587629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33120" y="594614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66420" y="608457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40410" y="608457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33120" y="609600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70230" y="610997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02970" y="610870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54990" y="613664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82980" y="618363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75690" y="606679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25780" y="607314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989330" y="595122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23620" y="600964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69570" y="587629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392430" y="596900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48030" y="539242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117213" y="5194300"/>
            <a:ext cx="1823974" cy="430887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200" smtClean="0">
                <a:solidFill>
                  <a:srgbClr val="0AE7D0"/>
                </a:solidFill>
                <a:latin typeface="Comic Sans MS - 30"/>
              </a:rPr>
              <a:t>4 hours</a:t>
            </a:r>
            <a:endParaRPr lang="en-US" sz="2200">
              <a:solidFill>
                <a:srgbClr val="0AE7D0"/>
              </a:solidFill>
              <a:latin typeface="Comic Sans MS - 3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6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6" name="Picture 95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457200"/>
            <a:ext cx="5754243" cy="6742557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7" name="Freeform 96"/>
          <p:cNvSpPr/>
          <p:nvPr/>
        </p:nvSpPr>
        <p:spPr>
          <a:xfrm>
            <a:off x="5372100" y="228600"/>
            <a:ext cx="2590928" cy="4787774"/>
          </a:xfrm>
          <a:custGeom>
            <a:avLst/>
            <a:gdLst/>
            <a:ahLst/>
            <a:cxnLst/>
            <a:rect l="0" t="0" r="0" b="0"/>
            <a:pathLst>
              <a:path w="2590928" h="4787774">
                <a:moveTo>
                  <a:pt x="0" y="0"/>
                </a:moveTo>
                <a:lnTo>
                  <a:pt x="2590927" y="0"/>
                </a:lnTo>
                <a:lnTo>
                  <a:pt x="2590927" y="4787773"/>
                </a:lnTo>
                <a:lnTo>
                  <a:pt x="0" y="4787773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5880100" y="7874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5359400" y="4940300"/>
            <a:ext cx="2667001" cy="2311401"/>
          </a:xfrm>
          <a:custGeom>
            <a:avLst/>
            <a:gdLst/>
            <a:ahLst/>
            <a:cxnLst/>
            <a:rect l="0" t="0" r="0" b="0"/>
            <a:pathLst>
              <a:path w="2667001" h="2311401">
                <a:moveTo>
                  <a:pt x="0" y="0"/>
                </a:moveTo>
                <a:lnTo>
                  <a:pt x="2667000" y="0"/>
                </a:lnTo>
                <a:lnTo>
                  <a:pt x="2667000" y="2311400"/>
                </a:lnTo>
                <a:lnTo>
                  <a:pt x="0" y="23114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7772400" y="7112000"/>
            <a:ext cx="203201" cy="139701"/>
            <a:chOff x="7772400" y="7112000"/>
            <a:chExt cx="203201" cy="139701"/>
          </a:xfrm>
        </p:grpSpPr>
        <p:sp>
          <p:nvSpPr>
            <p:cNvPr id="100" name="Freeform 99"/>
            <p:cNvSpPr/>
            <p:nvPr/>
          </p:nvSpPr>
          <p:spPr>
            <a:xfrm>
              <a:off x="7772400" y="7251700"/>
              <a:ext cx="12701" cy="1"/>
            </a:xfrm>
            <a:custGeom>
              <a:avLst/>
              <a:gdLst/>
              <a:ahLst/>
              <a:cxnLst/>
              <a:rect l="0" t="0" r="0" b="0"/>
              <a:pathLst>
                <a:path w="12701" h="1">
                  <a:moveTo>
                    <a:pt x="0" y="0"/>
                  </a:moveTo>
                  <a:lnTo>
                    <a:pt x="12700" y="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7962900" y="71120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" name="Freeform 102"/>
          <p:cNvSpPr/>
          <p:nvPr/>
        </p:nvSpPr>
        <p:spPr>
          <a:xfrm>
            <a:off x="2032000" y="4914900"/>
            <a:ext cx="3352801" cy="2400301"/>
          </a:xfrm>
          <a:custGeom>
            <a:avLst/>
            <a:gdLst/>
            <a:ahLst/>
            <a:cxnLst/>
            <a:rect l="0" t="0" r="0" b="0"/>
            <a:pathLst>
              <a:path w="3352801" h="2400301">
                <a:moveTo>
                  <a:pt x="0" y="0"/>
                </a:moveTo>
                <a:lnTo>
                  <a:pt x="3352800" y="0"/>
                </a:lnTo>
                <a:lnTo>
                  <a:pt x="3352800" y="2400300"/>
                </a:lnTo>
                <a:lnTo>
                  <a:pt x="0" y="2400300"/>
                </a:lnTo>
                <a:close/>
              </a:path>
            </a:pathLst>
          </a:custGeom>
          <a:solidFill>
            <a:srgbClr val="40E0D0"/>
          </a:solidFill>
          <a:ln w="38100" cap="flat" cmpd="sng" algn="ctr">
            <a:solidFill>
              <a:srgbClr val="40E0D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1350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8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/>
          <p:cNvGrpSpPr/>
          <p:nvPr/>
        </p:nvGrpSpPr>
        <p:grpSpPr>
          <a:xfrm>
            <a:off x="163449" y="5306949"/>
            <a:ext cx="1374902" cy="1374902"/>
            <a:chOff x="163449" y="5306949"/>
            <a:chExt cx="1374902" cy="1374902"/>
          </a:xfrm>
        </p:grpSpPr>
        <p:sp>
          <p:nvSpPr>
            <p:cNvPr id="2" name="Oval 1">
              <a:hlinkClick r:id="rId2" action="ppaction://hlinksldjump"/>
            </p:cNvPr>
            <p:cNvSpPr/>
            <p:nvPr/>
          </p:nvSpPr>
          <p:spPr>
            <a:xfrm>
              <a:off x="163449" y="5306949"/>
              <a:ext cx="1374902" cy="1374902"/>
            </a:xfrm>
            <a:prstGeom prst="ellipse">
              <a:avLst/>
            </a:prstGeom>
            <a:gradFill flip="none" rotWithShape="1">
              <a:gsLst>
                <a:gs pos="0">
                  <a:srgbClr val="009300"/>
                </a:gs>
                <a:gs pos="100000">
                  <a:srgbClr val="808080"/>
                </a:gs>
              </a:gsLst>
              <a:lin ang="0" scaled="1"/>
              <a:tileRect/>
            </a:gradFill>
            <a:ln w="381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167640" y="5424170"/>
              <a:ext cx="1361441" cy="1022351"/>
              <a:chOff x="167640" y="5424170"/>
              <a:chExt cx="1361441" cy="1022351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167640" y="5485130"/>
                <a:ext cx="1336041" cy="961391"/>
                <a:chOff x="167640" y="5485130"/>
                <a:chExt cx="1336041" cy="961391"/>
              </a:xfrm>
            </p:grpSpPr>
            <p:sp>
              <p:nvSpPr>
                <p:cNvPr id="3" name="Freeform 2">
                  <a:hlinkClick r:id="rId2" action="ppaction://hlinksldjump"/>
                </p:cNvPr>
                <p:cNvSpPr/>
                <p:nvPr/>
              </p:nvSpPr>
              <p:spPr>
                <a:xfrm>
                  <a:off x="330200" y="5485130"/>
                  <a:ext cx="1049021" cy="534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49021" h="534671">
                      <a:moveTo>
                        <a:pt x="5080" y="497840"/>
                      </a:moveTo>
                      <a:lnTo>
                        <a:pt x="5080" y="491490"/>
                      </a:lnTo>
                      <a:lnTo>
                        <a:pt x="3810" y="485140"/>
                      </a:lnTo>
                      <a:lnTo>
                        <a:pt x="2540" y="481330"/>
                      </a:lnTo>
                      <a:lnTo>
                        <a:pt x="0" y="467360"/>
                      </a:lnTo>
                      <a:lnTo>
                        <a:pt x="0" y="449580"/>
                      </a:lnTo>
                      <a:lnTo>
                        <a:pt x="0" y="425450"/>
                      </a:lnTo>
                      <a:lnTo>
                        <a:pt x="1270" y="417830"/>
                      </a:lnTo>
                      <a:lnTo>
                        <a:pt x="3810" y="408940"/>
                      </a:lnTo>
                      <a:lnTo>
                        <a:pt x="6350" y="384810"/>
                      </a:lnTo>
                      <a:lnTo>
                        <a:pt x="11430" y="365760"/>
                      </a:lnTo>
                      <a:lnTo>
                        <a:pt x="19050" y="346710"/>
                      </a:lnTo>
                      <a:lnTo>
                        <a:pt x="22860" y="339090"/>
                      </a:lnTo>
                      <a:lnTo>
                        <a:pt x="30480" y="325120"/>
                      </a:lnTo>
                      <a:lnTo>
                        <a:pt x="33020" y="317500"/>
                      </a:lnTo>
                      <a:lnTo>
                        <a:pt x="34290" y="309880"/>
                      </a:lnTo>
                      <a:lnTo>
                        <a:pt x="41910" y="288290"/>
                      </a:lnTo>
                      <a:lnTo>
                        <a:pt x="44450" y="284480"/>
                      </a:lnTo>
                      <a:lnTo>
                        <a:pt x="58420" y="267970"/>
                      </a:lnTo>
                      <a:lnTo>
                        <a:pt x="60960" y="261620"/>
                      </a:lnTo>
                      <a:lnTo>
                        <a:pt x="62230" y="259080"/>
                      </a:lnTo>
                      <a:lnTo>
                        <a:pt x="66040" y="252730"/>
                      </a:lnTo>
                      <a:lnTo>
                        <a:pt x="87630" y="231140"/>
                      </a:lnTo>
                      <a:lnTo>
                        <a:pt x="102870" y="209550"/>
                      </a:lnTo>
                      <a:lnTo>
                        <a:pt x="113030" y="198120"/>
                      </a:lnTo>
                      <a:lnTo>
                        <a:pt x="125730" y="177800"/>
                      </a:lnTo>
                      <a:lnTo>
                        <a:pt x="130810" y="173990"/>
                      </a:lnTo>
                      <a:lnTo>
                        <a:pt x="144780" y="163830"/>
                      </a:lnTo>
                      <a:lnTo>
                        <a:pt x="149860" y="157480"/>
                      </a:lnTo>
                      <a:lnTo>
                        <a:pt x="160020" y="143510"/>
                      </a:lnTo>
                      <a:lnTo>
                        <a:pt x="184150" y="121920"/>
                      </a:lnTo>
                      <a:lnTo>
                        <a:pt x="198120" y="111760"/>
                      </a:lnTo>
                      <a:lnTo>
                        <a:pt x="205740" y="101600"/>
                      </a:lnTo>
                      <a:lnTo>
                        <a:pt x="228600" y="85090"/>
                      </a:lnTo>
                      <a:lnTo>
                        <a:pt x="261620" y="67310"/>
                      </a:lnTo>
                      <a:lnTo>
                        <a:pt x="271780" y="62230"/>
                      </a:lnTo>
                      <a:lnTo>
                        <a:pt x="284480" y="57150"/>
                      </a:lnTo>
                      <a:lnTo>
                        <a:pt x="309880" y="41910"/>
                      </a:lnTo>
                      <a:lnTo>
                        <a:pt x="336550" y="33020"/>
                      </a:lnTo>
                      <a:lnTo>
                        <a:pt x="365760" y="27940"/>
                      </a:lnTo>
                      <a:lnTo>
                        <a:pt x="386080" y="20320"/>
                      </a:lnTo>
                      <a:lnTo>
                        <a:pt x="424180" y="12700"/>
                      </a:lnTo>
                      <a:lnTo>
                        <a:pt x="440690" y="7620"/>
                      </a:lnTo>
                      <a:lnTo>
                        <a:pt x="473710" y="5080"/>
                      </a:lnTo>
                      <a:lnTo>
                        <a:pt x="485140" y="1270"/>
                      </a:lnTo>
                      <a:lnTo>
                        <a:pt x="520700" y="0"/>
                      </a:lnTo>
                      <a:lnTo>
                        <a:pt x="556260" y="0"/>
                      </a:lnTo>
                      <a:lnTo>
                        <a:pt x="590550" y="5080"/>
                      </a:lnTo>
                      <a:lnTo>
                        <a:pt x="607060" y="6350"/>
                      </a:lnTo>
                      <a:lnTo>
                        <a:pt x="643890" y="13970"/>
                      </a:lnTo>
                      <a:lnTo>
                        <a:pt x="670560" y="17780"/>
                      </a:lnTo>
                      <a:lnTo>
                        <a:pt x="698500" y="26670"/>
                      </a:lnTo>
                      <a:lnTo>
                        <a:pt x="728980" y="29210"/>
                      </a:lnTo>
                      <a:lnTo>
                        <a:pt x="739140" y="33020"/>
                      </a:lnTo>
                      <a:lnTo>
                        <a:pt x="753110" y="34290"/>
                      </a:lnTo>
                      <a:lnTo>
                        <a:pt x="795020" y="52070"/>
                      </a:lnTo>
                      <a:lnTo>
                        <a:pt x="805180" y="54610"/>
                      </a:lnTo>
                      <a:lnTo>
                        <a:pt x="821690" y="58420"/>
                      </a:lnTo>
                      <a:lnTo>
                        <a:pt x="840740" y="66040"/>
                      </a:lnTo>
                      <a:lnTo>
                        <a:pt x="844550" y="68580"/>
                      </a:lnTo>
                      <a:lnTo>
                        <a:pt x="850900" y="73660"/>
                      </a:lnTo>
                      <a:lnTo>
                        <a:pt x="855980" y="76200"/>
                      </a:lnTo>
                      <a:lnTo>
                        <a:pt x="868680" y="81280"/>
                      </a:lnTo>
                      <a:lnTo>
                        <a:pt x="872490" y="83820"/>
                      </a:lnTo>
                      <a:lnTo>
                        <a:pt x="889000" y="100330"/>
                      </a:lnTo>
                      <a:lnTo>
                        <a:pt x="899160" y="107950"/>
                      </a:lnTo>
                      <a:lnTo>
                        <a:pt x="918210" y="129540"/>
                      </a:lnTo>
                      <a:lnTo>
                        <a:pt x="928370" y="140970"/>
                      </a:lnTo>
                      <a:lnTo>
                        <a:pt x="946150" y="162560"/>
                      </a:lnTo>
                      <a:lnTo>
                        <a:pt x="953770" y="171450"/>
                      </a:lnTo>
                      <a:lnTo>
                        <a:pt x="965200" y="193040"/>
                      </a:lnTo>
                      <a:lnTo>
                        <a:pt x="971550" y="204470"/>
                      </a:lnTo>
                      <a:lnTo>
                        <a:pt x="985520" y="223520"/>
                      </a:lnTo>
                      <a:lnTo>
                        <a:pt x="988060" y="231140"/>
                      </a:lnTo>
                      <a:lnTo>
                        <a:pt x="990600" y="238760"/>
                      </a:lnTo>
                      <a:lnTo>
                        <a:pt x="994410" y="250190"/>
                      </a:lnTo>
                      <a:lnTo>
                        <a:pt x="1000760" y="259080"/>
                      </a:lnTo>
                      <a:lnTo>
                        <a:pt x="1008380" y="275590"/>
                      </a:lnTo>
                      <a:lnTo>
                        <a:pt x="1012190" y="281940"/>
                      </a:lnTo>
                      <a:lnTo>
                        <a:pt x="1016000" y="290830"/>
                      </a:lnTo>
                      <a:lnTo>
                        <a:pt x="1021080" y="318770"/>
                      </a:lnTo>
                      <a:lnTo>
                        <a:pt x="1023620" y="334010"/>
                      </a:lnTo>
                      <a:lnTo>
                        <a:pt x="1026160" y="347980"/>
                      </a:lnTo>
                      <a:lnTo>
                        <a:pt x="1029970" y="363220"/>
                      </a:lnTo>
                      <a:lnTo>
                        <a:pt x="1031240" y="372110"/>
                      </a:lnTo>
                      <a:lnTo>
                        <a:pt x="1035050" y="387350"/>
                      </a:lnTo>
                      <a:lnTo>
                        <a:pt x="1037590" y="394970"/>
                      </a:lnTo>
                      <a:lnTo>
                        <a:pt x="1041400" y="411480"/>
                      </a:lnTo>
                      <a:lnTo>
                        <a:pt x="1045210" y="433070"/>
                      </a:lnTo>
                      <a:lnTo>
                        <a:pt x="1047750" y="452120"/>
                      </a:lnTo>
                      <a:lnTo>
                        <a:pt x="1049020" y="469900"/>
                      </a:lnTo>
                      <a:lnTo>
                        <a:pt x="1049020" y="534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reeform 3">
                  <a:hlinkClick r:id="rId2" action="ppaction://hlinksldjump"/>
                </p:cNvPr>
                <p:cNvSpPr/>
                <p:nvPr/>
              </p:nvSpPr>
              <p:spPr>
                <a:xfrm>
                  <a:off x="1437640" y="6000750"/>
                  <a:ext cx="66041" cy="76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7621">
                      <a:moveTo>
                        <a:pt x="0" y="6350"/>
                      </a:moveTo>
                      <a:lnTo>
                        <a:pt x="10160" y="2540"/>
                      </a:lnTo>
                      <a:lnTo>
                        <a:pt x="29210" y="0"/>
                      </a:lnTo>
                      <a:lnTo>
                        <a:pt x="34290" y="0"/>
                      </a:lnTo>
                      <a:lnTo>
                        <a:pt x="39370" y="0"/>
                      </a:lnTo>
                      <a:lnTo>
                        <a:pt x="49530" y="3810"/>
                      </a:lnTo>
                      <a:lnTo>
                        <a:pt x="58420" y="5080"/>
                      </a:lnTo>
                      <a:lnTo>
                        <a:pt x="63500" y="6350"/>
                      </a:lnTo>
                      <a:lnTo>
                        <a:pt x="66040" y="76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Freeform 4">
                  <a:hlinkClick r:id="rId2" action="ppaction://hlinksldjump"/>
                </p:cNvPr>
                <p:cNvSpPr/>
                <p:nvPr/>
              </p:nvSpPr>
              <p:spPr>
                <a:xfrm>
                  <a:off x="1417320" y="6197600"/>
                  <a:ext cx="6096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21591">
                      <a:moveTo>
                        <a:pt x="60960" y="21590"/>
                      </a:moveTo>
                      <a:lnTo>
                        <a:pt x="55880" y="21590"/>
                      </a:lnTo>
                      <a:lnTo>
                        <a:pt x="46990" y="19050"/>
                      </a:lnTo>
                      <a:lnTo>
                        <a:pt x="35560" y="17780"/>
                      </a:lnTo>
                      <a:lnTo>
                        <a:pt x="3810" y="3810"/>
                      </a:lnTo>
                      <a:lnTo>
                        <a:pt x="127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Freeform 5">
                  <a:hlinkClick r:id="rId2" action="ppaction://hlinksldjump"/>
                </p:cNvPr>
                <p:cNvSpPr/>
                <p:nvPr/>
              </p:nvSpPr>
              <p:spPr>
                <a:xfrm>
                  <a:off x="1379220" y="6168390"/>
                  <a:ext cx="22861" cy="190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861" h="19051">
                      <a:moveTo>
                        <a:pt x="22860" y="19050"/>
                      </a:moveTo>
                      <a:lnTo>
                        <a:pt x="12700" y="15240"/>
                      </a:lnTo>
                      <a:lnTo>
                        <a:pt x="1016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 6">
                  <a:hlinkClick r:id="rId2" action="ppaction://hlinksldjump"/>
                </p:cNvPr>
                <p:cNvSpPr/>
                <p:nvPr/>
              </p:nvSpPr>
              <p:spPr>
                <a:xfrm>
                  <a:off x="167640" y="5953760"/>
                  <a:ext cx="203201" cy="2324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3201" h="232411">
                      <a:moveTo>
                        <a:pt x="167640" y="11430"/>
                      </a:moveTo>
                      <a:lnTo>
                        <a:pt x="167640" y="8890"/>
                      </a:lnTo>
                      <a:lnTo>
                        <a:pt x="166370" y="7620"/>
                      </a:lnTo>
                      <a:lnTo>
                        <a:pt x="161290" y="3810"/>
                      </a:lnTo>
                      <a:lnTo>
                        <a:pt x="157480" y="2540"/>
                      </a:lnTo>
                      <a:lnTo>
                        <a:pt x="153670" y="2540"/>
                      </a:lnTo>
                      <a:lnTo>
                        <a:pt x="148590" y="1270"/>
                      </a:lnTo>
                      <a:lnTo>
                        <a:pt x="144780" y="1270"/>
                      </a:lnTo>
                      <a:lnTo>
                        <a:pt x="139700" y="1270"/>
                      </a:lnTo>
                      <a:lnTo>
                        <a:pt x="132080" y="0"/>
                      </a:lnTo>
                      <a:lnTo>
                        <a:pt x="113030" y="0"/>
                      </a:lnTo>
                      <a:lnTo>
                        <a:pt x="105410" y="0"/>
                      </a:lnTo>
                      <a:lnTo>
                        <a:pt x="99060" y="1270"/>
                      </a:lnTo>
                      <a:lnTo>
                        <a:pt x="93980" y="2540"/>
                      </a:lnTo>
                      <a:lnTo>
                        <a:pt x="87630" y="3810"/>
                      </a:lnTo>
                      <a:lnTo>
                        <a:pt x="82550" y="3810"/>
                      </a:lnTo>
                      <a:lnTo>
                        <a:pt x="77470" y="5080"/>
                      </a:lnTo>
                      <a:lnTo>
                        <a:pt x="72390" y="5080"/>
                      </a:lnTo>
                      <a:lnTo>
                        <a:pt x="68580" y="6350"/>
                      </a:lnTo>
                      <a:lnTo>
                        <a:pt x="63500" y="8890"/>
                      </a:lnTo>
                      <a:lnTo>
                        <a:pt x="59690" y="11430"/>
                      </a:lnTo>
                      <a:lnTo>
                        <a:pt x="57150" y="13970"/>
                      </a:lnTo>
                      <a:lnTo>
                        <a:pt x="53340" y="17780"/>
                      </a:lnTo>
                      <a:lnTo>
                        <a:pt x="49530" y="20320"/>
                      </a:lnTo>
                      <a:lnTo>
                        <a:pt x="45720" y="22860"/>
                      </a:lnTo>
                      <a:lnTo>
                        <a:pt x="41910" y="24130"/>
                      </a:lnTo>
                      <a:lnTo>
                        <a:pt x="36830" y="29210"/>
                      </a:lnTo>
                      <a:lnTo>
                        <a:pt x="30480" y="34290"/>
                      </a:lnTo>
                      <a:lnTo>
                        <a:pt x="24130" y="40640"/>
                      </a:lnTo>
                      <a:lnTo>
                        <a:pt x="19050" y="46990"/>
                      </a:lnTo>
                      <a:lnTo>
                        <a:pt x="13970" y="54610"/>
                      </a:lnTo>
                      <a:lnTo>
                        <a:pt x="10160" y="59690"/>
                      </a:lnTo>
                      <a:lnTo>
                        <a:pt x="7620" y="62230"/>
                      </a:lnTo>
                      <a:lnTo>
                        <a:pt x="6350" y="67310"/>
                      </a:lnTo>
                      <a:lnTo>
                        <a:pt x="3810" y="72390"/>
                      </a:lnTo>
                      <a:lnTo>
                        <a:pt x="2540" y="76200"/>
                      </a:lnTo>
                      <a:lnTo>
                        <a:pt x="1270" y="81280"/>
                      </a:lnTo>
                      <a:lnTo>
                        <a:pt x="1270" y="85090"/>
                      </a:lnTo>
                      <a:lnTo>
                        <a:pt x="1270" y="90170"/>
                      </a:lnTo>
                      <a:lnTo>
                        <a:pt x="0" y="96520"/>
                      </a:lnTo>
                      <a:lnTo>
                        <a:pt x="0" y="114300"/>
                      </a:lnTo>
                      <a:lnTo>
                        <a:pt x="0" y="118110"/>
                      </a:lnTo>
                      <a:lnTo>
                        <a:pt x="1270" y="124460"/>
                      </a:lnTo>
                      <a:lnTo>
                        <a:pt x="1270" y="130810"/>
                      </a:lnTo>
                      <a:lnTo>
                        <a:pt x="2540" y="137160"/>
                      </a:lnTo>
                      <a:lnTo>
                        <a:pt x="5080" y="142240"/>
                      </a:lnTo>
                      <a:lnTo>
                        <a:pt x="6350" y="147320"/>
                      </a:lnTo>
                      <a:lnTo>
                        <a:pt x="13970" y="161290"/>
                      </a:lnTo>
                      <a:lnTo>
                        <a:pt x="16510" y="165100"/>
                      </a:lnTo>
                      <a:lnTo>
                        <a:pt x="19050" y="168910"/>
                      </a:lnTo>
                      <a:lnTo>
                        <a:pt x="22860" y="172720"/>
                      </a:lnTo>
                      <a:lnTo>
                        <a:pt x="24130" y="176530"/>
                      </a:lnTo>
                      <a:lnTo>
                        <a:pt x="25400" y="180340"/>
                      </a:lnTo>
                      <a:lnTo>
                        <a:pt x="26670" y="184150"/>
                      </a:lnTo>
                      <a:lnTo>
                        <a:pt x="29210" y="186690"/>
                      </a:lnTo>
                      <a:lnTo>
                        <a:pt x="34290" y="193040"/>
                      </a:lnTo>
                      <a:lnTo>
                        <a:pt x="38100" y="194310"/>
                      </a:lnTo>
                      <a:lnTo>
                        <a:pt x="40640" y="196850"/>
                      </a:lnTo>
                      <a:lnTo>
                        <a:pt x="44450" y="199390"/>
                      </a:lnTo>
                      <a:lnTo>
                        <a:pt x="50800" y="203200"/>
                      </a:lnTo>
                      <a:lnTo>
                        <a:pt x="55880" y="207010"/>
                      </a:lnTo>
                      <a:lnTo>
                        <a:pt x="59690" y="209550"/>
                      </a:lnTo>
                      <a:lnTo>
                        <a:pt x="62230" y="210820"/>
                      </a:lnTo>
                      <a:lnTo>
                        <a:pt x="69850" y="214630"/>
                      </a:lnTo>
                      <a:lnTo>
                        <a:pt x="73660" y="217170"/>
                      </a:lnTo>
                      <a:lnTo>
                        <a:pt x="80010" y="220980"/>
                      </a:lnTo>
                      <a:lnTo>
                        <a:pt x="82550" y="222250"/>
                      </a:lnTo>
                      <a:lnTo>
                        <a:pt x="85090" y="224790"/>
                      </a:lnTo>
                      <a:lnTo>
                        <a:pt x="90170" y="226060"/>
                      </a:lnTo>
                      <a:lnTo>
                        <a:pt x="95250" y="228600"/>
                      </a:lnTo>
                      <a:lnTo>
                        <a:pt x="99060" y="229870"/>
                      </a:lnTo>
                      <a:lnTo>
                        <a:pt x="102870" y="229870"/>
                      </a:lnTo>
                      <a:lnTo>
                        <a:pt x="107950" y="231140"/>
                      </a:lnTo>
                      <a:lnTo>
                        <a:pt x="111760" y="231140"/>
                      </a:lnTo>
                      <a:lnTo>
                        <a:pt x="115570" y="231140"/>
                      </a:lnTo>
                      <a:lnTo>
                        <a:pt x="123190" y="232410"/>
                      </a:lnTo>
                      <a:lnTo>
                        <a:pt x="135890" y="232410"/>
                      </a:lnTo>
                      <a:lnTo>
                        <a:pt x="203200" y="2324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Freeform 7">
                  <a:hlinkClick r:id="rId2" action="ppaction://hlinksldjump"/>
                </p:cNvPr>
                <p:cNvSpPr/>
                <p:nvPr/>
              </p:nvSpPr>
              <p:spPr>
                <a:xfrm>
                  <a:off x="318770" y="6165850"/>
                  <a:ext cx="1104901" cy="280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04901" h="280671">
                      <a:moveTo>
                        <a:pt x="1059180" y="0"/>
                      </a:moveTo>
                      <a:lnTo>
                        <a:pt x="1061720" y="7620"/>
                      </a:lnTo>
                      <a:lnTo>
                        <a:pt x="1068070" y="15240"/>
                      </a:lnTo>
                      <a:lnTo>
                        <a:pt x="1073150" y="19050"/>
                      </a:lnTo>
                      <a:lnTo>
                        <a:pt x="1076960" y="21590"/>
                      </a:lnTo>
                      <a:lnTo>
                        <a:pt x="1082040" y="27940"/>
                      </a:lnTo>
                      <a:lnTo>
                        <a:pt x="1084580" y="30480"/>
                      </a:lnTo>
                      <a:lnTo>
                        <a:pt x="1087120" y="38100"/>
                      </a:lnTo>
                      <a:lnTo>
                        <a:pt x="1087120" y="41910"/>
                      </a:lnTo>
                      <a:lnTo>
                        <a:pt x="1089660" y="46990"/>
                      </a:lnTo>
                      <a:lnTo>
                        <a:pt x="1094740" y="55880"/>
                      </a:lnTo>
                      <a:lnTo>
                        <a:pt x="1101090" y="67310"/>
                      </a:lnTo>
                      <a:lnTo>
                        <a:pt x="1103630" y="74930"/>
                      </a:lnTo>
                      <a:lnTo>
                        <a:pt x="1104900" y="82550"/>
                      </a:lnTo>
                      <a:lnTo>
                        <a:pt x="1103630" y="90170"/>
                      </a:lnTo>
                      <a:lnTo>
                        <a:pt x="1102360" y="97790"/>
                      </a:lnTo>
                      <a:lnTo>
                        <a:pt x="1101090" y="105410"/>
                      </a:lnTo>
                      <a:lnTo>
                        <a:pt x="1098550" y="113030"/>
                      </a:lnTo>
                      <a:lnTo>
                        <a:pt x="1096010" y="119380"/>
                      </a:lnTo>
                      <a:lnTo>
                        <a:pt x="1092200" y="125730"/>
                      </a:lnTo>
                      <a:lnTo>
                        <a:pt x="1090930" y="130810"/>
                      </a:lnTo>
                      <a:lnTo>
                        <a:pt x="1088390" y="139700"/>
                      </a:lnTo>
                      <a:lnTo>
                        <a:pt x="1087120" y="143510"/>
                      </a:lnTo>
                      <a:lnTo>
                        <a:pt x="1085850" y="148590"/>
                      </a:lnTo>
                      <a:lnTo>
                        <a:pt x="1083310" y="156210"/>
                      </a:lnTo>
                      <a:lnTo>
                        <a:pt x="1078230" y="162560"/>
                      </a:lnTo>
                      <a:lnTo>
                        <a:pt x="1071880" y="168910"/>
                      </a:lnTo>
                      <a:lnTo>
                        <a:pt x="1066800" y="176530"/>
                      </a:lnTo>
                      <a:lnTo>
                        <a:pt x="1062990" y="184150"/>
                      </a:lnTo>
                      <a:lnTo>
                        <a:pt x="1061720" y="189230"/>
                      </a:lnTo>
                      <a:lnTo>
                        <a:pt x="1056640" y="195580"/>
                      </a:lnTo>
                      <a:lnTo>
                        <a:pt x="1051560" y="201930"/>
                      </a:lnTo>
                      <a:lnTo>
                        <a:pt x="1043940" y="209550"/>
                      </a:lnTo>
                      <a:lnTo>
                        <a:pt x="1038860" y="213360"/>
                      </a:lnTo>
                      <a:lnTo>
                        <a:pt x="1036320" y="214630"/>
                      </a:lnTo>
                      <a:lnTo>
                        <a:pt x="1033780" y="217170"/>
                      </a:lnTo>
                      <a:lnTo>
                        <a:pt x="1026160" y="224790"/>
                      </a:lnTo>
                      <a:lnTo>
                        <a:pt x="1017270" y="232410"/>
                      </a:lnTo>
                      <a:lnTo>
                        <a:pt x="1009650" y="238760"/>
                      </a:lnTo>
                      <a:lnTo>
                        <a:pt x="1005840" y="241300"/>
                      </a:lnTo>
                      <a:lnTo>
                        <a:pt x="982980" y="250190"/>
                      </a:lnTo>
                      <a:lnTo>
                        <a:pt x="971550" y="257810"/>
                      </a:lnTo>
                      <a:lnTo>
                        <a:pt x="969010" y="259080"/>
                      </a:lnTo>
                      <a:lnTo>
                        <a:pt x="958850" y="261620"/>
                      </a:lnTo>
                      <a:lnTo>
                        <a:pt x="949960" y="262890"/>
                      </a:lnTo>
                      <a:lnTo>
                        <a:pt x="935990" y="266700"/>
                      </a:lnTo>
                      <a:lnTo>
                        <a:pt x="922020" y="269240"/>
                      </a:lnTo>
                      <a:lnTo>
                        <a:pt x="911860" y="273050"/>
                      </a:lnTo>
                      <a:lnTo>
                        <a:pt x="880110" y="274320"/>
                      </a:lnTo>
                      <a:lnTo>
                        <a:pt x="787400" y="275590"/>
                      </a:lnTo>
                      <a:lnTo>
                        <a:pt x="777240" y="276860"/>
                      </a:lnTo>
                      <a:lnTo>
                        <a:pt x="768350" y="279400"/>
                      </a:lnTo>
                      <a:lnTo>
                        <a:pt x="735330" y="280670"/>
                      </a:lnTo>
                      <a:lnTo>
                        <a:pt x="534670" y="280670"/>
                      </a:lnTo>
                      <a:lnTo>
                        <a:pt x="527050" y="279400"/>
                      </a:lnTo>
                      <a:lnTo>
                        <a:pt x="518160" y="276860"/>
                      </a:lnTo>
                      <a:lnTo>
                        <a:pt x="485140" y="275590"/>
                      </a:lnTo>
                      <a:lnTo>
                        <a:pt x="425450" y="275590"/>
                      </a:lnTo>
                      <a:lnTo>
                        <a:pt x="415290" y="273050"/>
                      </a:lnTo>
                      <a:lnTo>
                        <a:pt x="411480" y="271780"/>
                      </a:lnTo>
                      <a:lnTo>
                        <a:pt x="397510" y="270510"/>
                      </a:lnTo>
                      <a:lnTo>
                        <a:pt x="379730" y="269240"/>
                      </a:lnTo>
                      <a:lnTo>
                        <a:pt x="353060" y="264160"/>
                      </a:lnTo>
                      <a:lnTo>
                        <a:pt x="323850" y="264160"/>
                      </a:lnTo>
                      <a:lnTo>
                        <a:pt x="298450" y="262890"/>
                      </a:lnTo>
                      <a:lnTo>
                        <a:pt x="264160" y="257810"/>
                      </a:lnTo>
                      <a:lnTo>
                        <a:pt x="234950" y="257810"/>
                      </a:lnTo>
                      <a:lnTo>
                        <a:pt x="205740" y="256540"/>
                      </a:lnTo>
                      <a:lnTo>
                        <a:pt x="173990" y="250190"/>
                      </a:lnTo>
                      <a:lnTo>
                        <a:pt x="166370" y="247650"/>
                      </a:lnTo>
                      <a:lnTo>
                        <a:pt x="143510" y="243840"/>
                      </a:lnTo>
                      <a:lnTo>
                        <a:pt x="135890" y="240030"/>
                      </a:lnTo>
                      <a:lnTo>
                        <a:pt x="129540" y="236220"/>
                      </a:lnTo>
                      <a:lnTo>
                        <a:pt x="111760" y="228600"/>
                      </a:lnTo>
                      <a:lnTo>
                        <a:pt x="99060" y="220980"/>
                      </a:lnTo>
                      <a:lnTo>
                        <a:pt x="91440" y="218440"/>
                      </a:lnTo>
                      <a:lnTo>
                        <a:pt x="87630" y="218440"/>
                      </a:lnTo>
                      <a:lnTo>
                        <a:pt x="82550" y="215900"/>
                      </a:lnTo>
                      <a:lnTo>
                        <a:pt x="80010" y="214630"/>
                      </a:lnTo>
                      <a:lnTo>
                        <a:pt x="74930" y="209550"/>
                      </a:lnTo>
                      <a:lnTo>
                        <a:pt x="73660" y="205740"/>
                      </a:lnTo>
                      <a:lnTo>
                        <a:pt x="67310" y="200660"/>
                      </a:lnTo>
                      <a:lnTo>
                        <a:pt x="53340" y="191770"/>
                      </a:lnTo>
                      <a:lnTo>
                        <a:pt x="50800" y="189230"/>
                      </a:lnTo>
                      <a:lnTo>
                        <a:pt x="49530" y="186690"/>
                      </a:lnTo>
                      <a:lnTo>
                        <a:pt x="48260" y="182880"/>
                      </a:lnTo>
                      <a:lnTo>
                        <a:pt x="43180" y="176530"/>
                      </a:lnTo>
                      <a:lnTo>
                        <a:pt x="38100" y="168910"/>
                      </a:lnTo>
                      <a:lnTo>
                        <a:pt x="30480" y="161290"/>
                      </a:lnTo>
                      <a:lnTo>
                        <a:pt x="26670" y="154940"/>
                      </a:lnTo>
                      <a:lnTo>
                        <a:pt x="22860" y="147320"/>
                      </a:lnTo>
                      <a:lnTo>
                        <a:pt x="19050" y="140970"/>
                      </a:lnTo>
                      <a:lnTo>
                        <a:pt x="16510" y="132080"/>
                      </a:lnTo>
                      <a:lnTo>
                        <a:pt x="13970" y="125730"/>
                      </a:lnTo>
                      <a:lnTo>
                        <a:pt x="10160" y="118110"/>
                      </a:lnTo>
                      <a:lnTo>
                        <a:pt x="7620" y="111760"/>
                      </a:lnTo>
                      <a:lnTo>
                        <a:pt x="3810" y="106680"/>
                      </a:lnTo>
                      <a:lnTo>
                        <a:pt x="1270" y="97790"/>
                      </a:lnTo>
                      <a:lnTo>
                        <a:pt x="0" y="93980"/>
                      </a:lnTo>
                      <a:lnTo>
                        <a:pt x="1270" y="90170"/>
                      </a:lnTo>
                      <a:lnTo>
                        <a:pt x="1270" y="86360"/>
                      </a:lnTo>
                      <a:lnTo>
                        <a:pt x="2540" y="83820"/>
                      </a:lnTo>
                      <a:lnTo>
                        <a:pt x="3810" y="74930"/>
                      </a:lnTo>
                      <a:lnTo>
                        <a:pt x="5080" y="69850"/>
                      </a:lnTo>
                      <a:lnTo>
                        <a:pt x="6350" y="60960"/>
                      </a:lnTo>
                      <a:lnTo>
                        <a:pt x="10160" y="54610"/>
                      </a:lnTo>
                      <a:lnTo>
                        <a:pt x="15240" y="45720"/>
                      </a:lnTo>
                      <a:lnTo>
                        <a:pt x="19050" y="38100"/>
                      </a:lnTo>
                      <a:lnTo>
                        <a:pt x="24130" y="27940"/>
                      </a:lnTo>
                      <a:lnTo>
                        <a:pt x="26670" y="25400"/>
                      </a:lnTo>
                      <a:lnTo>
                        <a:pt x="30480" y="22860"/>
                      </a:lnTo>
                      <a:lnTo>
                        <a:pt x="33020" y="22860"/>
                      </a:lnTo>
                      <a:lnTo>
                        <a:pt x="36830" y="20320"/>
                      </a:lnTo>
                      <a:lnTo>
                        <a:pt x="40640" y="13970"/>
                      </a:lnTo>
                      <a:lnTo>
                        <a:pt x="44450" y="12700"/>
                      </a:lnTo>
                      <a:lnTo>
                        <a:pt x="46990" y="11430"/>
                      </a:lnTo>
                      <a:lnTo>
                        <a:pt x="63500" y="25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Freeform 8">
                  <a:hlinkClick r:id="rId2" action="ppaction://hlinksldjump"/>
                </p:cNvPr>
                <p:cNvSpPr/>
                <p:nvPr/>
              </p:nvSpPr>
              <p:spPr>
                <a:xfrm>
                  <a:off x="237490" y="5989320"/>
                  <a:ext cx="11684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841" h="115571">
                      <a:moveTo>
                        <a:pt x="68580" y="0"/>
                      </a:moveTo>
                      <a:lnTo>
                        <a:pt x="77470" y="15240"/>
                      </a:lnTo>
                      <a:lnTo>
                        <a:pt x="78740" y="19050"/>
                      </a:lnTo>
                      <a:lnTo>
                        <a:pt x="81280" y="21590"/>
                      </a:lnTo>
                      <a:lnTo>
                        <a:pt x="82550" y="24130"/>
                      </a:lnTo>
                      <a:lnTo>
                        <a:pt x="85090" y="26670"/>
                      </a:lnTo>
                      <a:lnTo>
                        <a:pt x="86360" y="30480"/>
                      </a:lnTo>
                      <a:lnTo>
                        <a:pt x="88900" y="33020"/>
                      </a:lnTo>
                      <a:lnTo>
                        <a:pt x="92710" y="40640"/>
                      </a:lnTo>
                      <a:lnTo>
                        <a:pt x="93980" y="44450"/>
                      </a:lnTo>
                      <a:lnTo>
                        <a:pt x="95250" y="46990"/>
                      </a:lnTo>
                      <a:lnTo>
                        <a:pt x="96520" y="49530"/>
                      </a:lnTo>
                      <a:lnTo>
                        <a:pt x="96520" y="52070"/>
                      </a:lnTo>
                      <a:lnTo>
                        <a:pt x="97790" y="55880"/>
                      </a:lnTo>
                      <a:lnTo>
                        <a:pt x="99060" y="58420"/>
                      </a:lnTo>
                      <a:lnTo>
                        <a:pt x="100330" y="62230"/>
                      </a:lnTo>
                      <a:lnTo>
                        <a:pt x="104140" y="69850"/>
                      </a:lnTo>
                      <a:lnTo>
                        <a:pt x="106680" y="73660"/>
                      </a:lnTo>
                      <a:lnTo>
                        <a:pt x="109220" y="76200"/>
                      </a:lnTo>
                      <a:lnTo>
                        <a:pt x="111760" y="78740"/>
                      </a:lnTo>
                      <a:lnTo>
                        <a:pt x="114300" y="81280"/>
                      </a:lnTo>
                      <a:lnTo>
                        <a:pt x="116840" y="82550"/>
                      </a:lnTo>
                      <a:lnTo>
                        <a:pt x="116840" y="81280"/>
                      </a:lnTo>
                      <a:lnTo>
                        <a:pt x="116840" y="78740"/>
                      </a:lnTo>
                      <a:lnTo>
                        <a:pt x="115570" y="76200"/>
                      </a:lnTo>
                      <a:lnTo>
                        <a:pt x="114300" y="73660"/>
                      </a:lnTo>
                      <a:lnTo>
                        <a:pt x="113030" y="69850"/>
                      </a:lnTo>
                      <a:lnTo>
                        <a:pt x="110490" y="67310"/>
                      </a:lnTo>
                      <a:lnTo>
                        <a:pt x="107950" y="64770"/>
                      </a:lnTo>
                      <a:lnTo>
                        <a:pt x="104140" y="62230"/>
                      </a:lnTo>
                      <a:lnTo>
                        <a:pt x="101600" y="59690"/>
                      </a:lnTo>
                      <a:lnTo>
                        <a:pt x="99060" y="58420"/>
                      </a:lnTo>
                      <a:lnTo>
                        <a:pt x="96520" y="55880"/>
                      </a:lnTo>
                      <a:lnTo>
                        <a:pt x="95250" y="53340"/>
                      </a:lnTo>
                      <a:lnTo>
                        <a:pt x="92710" y="49530"/>
                      </a:lnTo>
                      <a:lnTo>
                        <a:pt x="90170" y="46990"/>
                      </a:lnTo>
                      <a:lnTo>
                        <a:pt x="87630" y="44450"/>
                      </a:lnTo>
                      <a:lnTo>
                        <a:pt x="85090" y="41910"/>
                      </a:lnTo>
                      <a:lnTo>
                        <a:pt x="81280" y="39370"/>
                      </a:lnTo>
                      <a:lnTo>
                        <a:pt x="78740" y="36830"/>
                      </a:lnTo>
                      <a:lnTo>
                        <a:pt x="76200" y="34290"/>
                      </a:lnTo>
                      <a:lnTo>
                        <a:pt x="73660" y="33020"/>
                      </a:lnTo>
                      <a:lnTo>
                        <a:pt x="71120" y="30480"/>
                      </a:lnTo>
                      <a:lnTo>
                        <a:pt x="67310" y="29210"/>
                      </a:lnTo>
                      <a:lnTo>
                        <a:pt x="64770" y="26670"/>
                      </a:lnTo>
                      <a:lnTo>
                        <a:pt x="57150" y="22860"/>
                      </a:lnTo>
                      <a:lnTo>
                        <a:pt x="53340" y="20320"/>
                      </a:lnTo>
                      <a:lnTo>
                        <a:pt x="50800" y="19050"/>
                      </a:lnTo>
                      <a:lnTo>
                        <a:pt x="46990" y="16510"/>
                      </a:lnTo>
                      <a:lnTo>
                        <a:pt x="45720" y="15240"/>
                      </a:lnTo>
                      <a:lnTo>
                        <a:pt x="41910" y="13970"/>
                      </a:lnTo>
                      <a:lnTo>
                        <a:pt x="36830" y="12700"/>
                      </a:lnTo>
                      <a:lnTo>
                        <a:pt x="33020" y="12700"/>
                      </a:lnTo>
                      <a:lnTo>
                        <a:pt x="27940" y="12700"/>
                      </a:lnTo>
                      <a:lnTo>
                        <a:pt x="25400" y="13970"/>
                      </a:lnTo>
                      <a:lnTo>
                        <a:pt x="22860" y="13970"/>
                      </a:lnTo>
                      <a:lnTo>
                        <a:pt x="20320" y="16510"/>
                      </a:lnTo>
                      <a:lnTo>
                        <a:pt x="17780" y="19050"/>
                      </a:lnTo>
                      <a:lnTo>
                        <a:pt x="15240" y="22860"/>
                      </a:lnTo>
                      <a:lnTo>
                        <a:pt x="13970" y="25400"/>
                      </a:lnTo>
                      <a:lnTo>
                        <a:pt x="11430" y="27940"/>
                      </a:lnTo>
                      <a:lnTo>
                        <a:pt x="8890" y="29210"/>
                      </a:lnTo>
                      <a:lnTo>
                        <a:pt x="7620" y="33020"/>
                      </a:lnTo>
                      <a:lnTo>
                        <a:pt x="5080" y="35560"/>
                      </a:lnTo>
                      <a:lnTo>
                        <a:pt x="3810" y="39370"/>
                      </a:lnTo>
                      <a:lnTo>
                        <a:pt x="2540" y="43180"/>
                      </a:lnTo>
                      <a:lnTo>
                        <a:pt x="1270" y="46990"/>
                      </a:lnTo>
                      <a:lnTo>
                        <a:pt x="1270" y="49530"/>
                      </a:lnTo>
                      <a:lnTo>
                        <a:pt x="0" y="54610"/>
                      </a:lnTo>
                      <a:lnTo>
                        <a:pt x="0" y="59690"/>
                      </a:lnTo>
                      <a:lnTo>
                        <a:pt x="0" y="64770"/>
                      </a:lnTo>
                      <a:lnTo>
                        <a:pt x="0" y="69850"/>
                      </a:lnTo>
                      <a:lnTo>
                        <a:pt x="1270" y="73660"/>
                      </a:lnTo>
                      <a:lnTo>
                        <a:pt x="2540" y="77470"/>
                      </a:lnTo>
                      <a:lnTo>
                        <a:pt x="3810" y="81280"/>
                      </a:lnTo>
                      <a:lnTo>
                        <a:pt x="6350" y="83820"/>
                      </a:lnTo>
                      <a:lnTo>
                        <a:pt x="7620" y="87630"/>
                      </a:lnTo>
                      <a:lnTo>
                        <a:pt x="8890" y="90170"/>
                      </a:lnTo>
                      <a:lnTo>
                        <a:pt x="11430" y="93980"/>
                      </a:lnTo>
                      <a:lnTo>
                        <a:pt x="12700" y="96520"/>
                      </a:lnTo>
                      <a:lnTo>
                        <a:pt x="15240" y="100330"/>
                      </a:lnTo>
                      <a:lnTo>
                        <a:pt x="19050" y="104140"/>
                      </a:lnTo>
                      <a:lnTo>
                        <a:pt x="21590" y="107950"/>
                      </a:lnTo>
                      <a:lnTo>
                        <a:pt x="26670" y="110490"/>
                      </a:lnTo>
                      <a:lnTo>
                        <a:pt x="30480" y="111760"/>
                      </a:lnTo>
                      <a:lnTo>
                        <a:pt x="35560" y="113030"/>
                      </a:lnTo>
                      <a:lnTo>
                        <a:pt x="40640" y="114300"/>
                      </a:lnTo>
                      <a:lnTo>
                        <a:pt x="44450" y="114300"/>
                      </a:lnTo>
                      <a:lnTo>
                        <a:pt x="49530" y="114300"/>
                      </a:lnTo>
                      <a:lnTo>
                        <a:pt x="53340" y="115570"/>
                      </a:lnTo>
                      <a:lnTo>
                        <a:pt x="60960" y="115570"/>
                      </a:lnTo>
                      <a:lnTo>
                        <a:pt x="72390" y="115570"/>
                      </a:lnTo>
                      <a:lnTo>
                        <a:pt x="77470" y="114300"/>
                      </a:lnTo>
                      <a:lnTo>
                        <a:pt x="81280" y="114300"/>
                      </a:lnTo>
                      <a:lnTo>
                        <a:pt x="85090" y="111760"/>
                      </a:lnTo>
                      <a:lnTo>
                        <a:pt x="87630" y="110490"/>
                      </a:lnTo>
                      <a:lnTo>
                        <a:pt x="90170" y="107950"/>
                      </a:lnTo>
                      <a:lnTo>
                        <a:pt x="92710" y="104140"/>
                      </a:lnTo>
                      <a:lnTo>
                        <a:pt x="93980" y="101600"/>
                      </a:lnTo>
                      <a:lnTo>
                        <a:pt x="93980" y="97790"/>
                      </a:lnTo>
                      <a:lnTo>
                        <a:pt x="93980" y="93980"/>
                      </a:lnTo>
                      <a:lnTo>
                        <a:pt x="92710" y="90170"/>
                      </a:lnTo>
                      <a:lnTo>
                        <a:pt x="91440" y="86360"/>
                      </a:lnTo>
                      <a:lnTo>
                        <a:pt x="90170" y="82550"/>
                      </a:lnTo>
                      <a:lnTo>
                        <a:pt x="87630" y="78740"/>
                      </a:lnTo>
                      <a:lnTo>
                        <a:pt x="85090" y="76200"/>
                      </a:lnTo>
                      <a:lnTo>
                        <a:pt x="81280" y="73660"/>
                      </a:lnTo>
                      <a:lnTo>
                        <a:pt x="78740" y="72390"/>
                      </a:lnTo>
                      <a:lnTo>
                        <a:pt x="76200" y="69850"/>
                      </a:lnTo>
                      <a:lnTo>
                        <a:pt x="68580" y="635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Freeform 10">
                <a:hlinkClick r:id="rId2" action="ppaction://hlinksldjump"/>
              </p:cNvPr>
              <p:cNvSpPr/>
              <p:nvPr/>
            </p:nvSpPr>
            <p:spPr>
              <a:xfrm>
                <a:off x="1379220" y="5985510"/>
                <a:ext cx="149861" cy="222251"/>
              </a:xfrm>
              <a:custGeom>
                <a:avLst/>
                <a:gdLst/>
                <a:ahLst/>
                <a:cxnLst/>
                <a:rect l="0" t="0" r="0" b="0"/>
                <a:pathLst>
                  <a:path w="149861" h="222251">
                    <a:moveTo>
                      <a:pt x="68580" y="3810"/>
                    </a:moveTo>
                    <a:lnTo>
                      <a:pt x="63500" y="0"/>
                    </a:lnTo>
                    <a:lnTo>
                      <a:pt x="60960" y="0"/>
                    </a:lnTo>
                    <a:lnTo>
                      <a:pt x="58420" y="0"/>
                    </a:lnTo>
                    <a:lnTo>
                      <a:pt x="55880" y="1270"/>
                    </a:lnTo>
                    <a:lnTo>
                      <a:pt x="53340" y="2540"/>
                    </a:lnTo>
                    <a:lnTo>
                      <a:pt x="50800" y="2540"/>
                    </a:lnTo>
                    <a:lnTo>
                      <a:pt x="46990" y="2540"/>
                    </a:lnTo>
                    <a:lnTo>
                      <a:pt x="43180" y="3810"/>
                    </a:lnTo>
                    <a:lnTo>
                      <a:pt x="39370" y="5080"/>
                    </a:lnTo>
                    <a:lnTo>
                      <a:pt x="35560" y="6350"/>
                    </a:lnTo>
                    <a:lnTo>
                      <a:pt x="33020" y="7620"/>
                    </a:lnTo>
                    <a:lnTo>
                      <a:pt x="30480" y="10160"/>
                    </a:lnTo>
                    <a:lnTo>
                      <a:pt x="27940" y="11430"/>
                    </a:lnTo>
                    <a:lnTo>
                      <a:pt x="24130" y="12700"/>
                    </a:lnTo>
                    <a:lnTo>
                      <a:pt x="21590" y="15240"/>
                    </a:lnTo>
                    <a:lnTo>
                      <a:pt x="17780" y="16510"/>
                    </a:lnTo>
                    <a:lnTo>
                      <a:pt x="15240" y="19050"/>
                    </a:lnTo>
                    <a:lnTo>
                      <a:pt x="12700" y="22860"/>
                    </a:lnTo>
                    <a:lnTo>
                      <a:pt x="10160" y="25400"/>
                    </a:lnTo>
                    <a:lnTo>
                      <a:pt x="7620" y="27940"/>
                    </a:lnTo>
                    <a:lnTo>
                      <a:pt x="6350" y="29210"/>
                    </a:lnTo>
                    <a:lnTo>
                      <a:pt x="3810" y="30480"/>
                    </a:lnTo>
                    <a:lnTo>
                      <a:pt x="2540" y="30480"/>
                    </a:lnTo>
                    <a:lnTo>
                      <a:pt x="2540" y="31750"/>
                    </a:lnTo>
                    <a:lnTo>
                      <a:pt x="3810" y="31750"/>
                    </a:lnTo>
                    <a:lnTo>
                      <a:pt x="7620" y="29210"/>
                    </a:lnTo>
                    <a:lnTo>
                      <a:pt x="11430" y="26670"/>
                    </a:lnTo>
                    <a:lnTo>
                      <a:pt x="13970" y="24130"/>
                    </a:lnTo>
                    <a:lnTo>
                      <a:pt x="17780" y="21590"/>
                    </a:lnTo>
                    <a:lnTo>
                      <a:pt x="21590" y="19050"/>
                    </a:lnTo>
                    <a:lnTo>
                      <a:pt x="24130" y="17780"/>
                    </a:lnTo>
                    <a:lnTo>
                      <a:pt x="26670" y="15240"/>
                    </a:lnTo>
                    <a:lnTo>
                      <a:pt x="29210" y="12700"/>
                    </a:lnTo>
                    <a:lnTo>
                      <a:pt x="31750" y="11430"/>
                    </a:lnTo>
                    <a:lnTo>
                      <a:pt x="35560" y="8890"/>
                    </a:lnTo>
                    <a:lnTo>
                      <a:pt x="39370" y="7620"/>
                    </a:lnTo>
                    <a:lnTo>
                      <a:pt x="43180" y="6350"/>
                    </a:lnTo>
                    <a:lnTo>
                      <a:pt x="45720" y="5080"/>
                    </a:lnTo>
                    <a:lnTo>
                      <a:pt x="49530" y="5080"/>
                    </a:lnTo>
                    <a:lnTo>
                      <a:pt x="54610" y="3810"/>
                    </a:lnTo>
                    <a:lnTo>
                      <a:pt x="59690" y="3810"/>
                    </a:lnTo>
                    <a:lnTo>
                      <a:pt x="69850" y="3810"/>
                    </a:lnTo>
                    <a:lnTo>
                      <a:pt x="77470" y="3810"/>
                    </a:lnTo>
                    <a:lnTo>
                      <a:pt x="82550" y="3810"/>
                    </a:lnTo>
                    <a:lnTo>
                      <a:pt x="86360" y="5080"/>
                    </a:lnTo>
                    <a:lnTo>
                      <a:pt x="90170" y="6350"/>
                    </a:lnTo>
                    <a:lnTo>
                      <a:pt x="93980" y="7620"/>
                    </a:lnTo>
                    <a:lnTo>
                      <a:pt x="97790" y="10160"/>
                    </a:lnTo>
                    <a:lnTo>
                      <a:pt x="101600" y="11430"/>
                    </a:lnTo>
                    <a:lnTo>
                      <a:pt x="105410" y="12700"/>
                    </a:lnTo>
                    <a:lnTo>
                      <a:pt x="107950" y="15240"/>
                    </a:lnTo>
                    <a:lnTo>
                      <a:pt x="110490" y="16510"/>
                    </a:lnTo>
                    <a:lnTo>
                      <a:pt x="113030" y="19050"/>
                    </a:lnTo>
                    <a:lnTo>
                      <a:pt x="116840" y="22860"/>
                    </a:lnTo>
                    <a:lnTo>
                      <a:pt x="125730" y="31750"/>
                    </a:lnTo>
                    <a:lnTo>
                      <a:pt x="130810" y="36830"/>
                    </a:lnTo>
                    <a:lnTo>
                      <a:pt x="134620" y="43180"/>
                    </a:lnTo>
                    <a:lnTo>
                      <a:pt x="135890" y="46990"/>
                    </a:lnTo>
                    <a:lnTo>
                      <a:pt x="137160" y="50800"/>
                    </a:lnTo>
                    <a:lnTo>
                      <a:pt x="137160" y="53340"/>
                    </a:lnTo>
                    <a:lnTo>
                      <a:pt x="139700" y="59690"/>
                    </a:lnTo>
                    <a:lnTo>
                      <a:pt x="140970" y="62230"/>
                    </a:lnTo>
                    <a:lnTo>
                      <a:pt x="142240" y="66040"/>
                    </a:lnTo>
                    <a:lnTo>
                      <a:pt x="143510" y="69850"/>
                    </a:lnTo>
                    <a:lnTo>
                      <a:pt x="143510" y="74930"/>
                    </a:lnTo>
                    <a:lnTo>
                      <a:pt x="144780" y="78740"/>
                    </a:lnTo>
                    <a:lnTo>
                      <a:pt x="147320" y="85090"/>
                    </a:lnTo>
                    <a:lnTo>
                      <a:pt x="148590" y="88900"/>
                    </a:lnTo>
                    <a:lnTo>
                      <a:pt x="148590" y="92710"/>
                    </a:lnTo>
                    <a:lnTo>
                      <a:pt x="149860" y="97790"/>
                    </a:lnTo>
                    <a:lnTo>
                      <a:pt x="148590" y="102870"/>
                    </a:lnTo>
                    <a:lnTo>
                      <a:pt x="148590" y="106680"/>
                    </a:lnTo>
                    <a:lnTo>
                      <a:pt x="147320" y="110490"/>
                    </a:lnTo>
                    <a:lnTo>
                      <a:pt x="146050" y="115570"/>
                    </a:lnTo>
                    <a:lnTo>
                      <a:pt x="146050" y="119380"/>
                    </a:lnTo>
                    <a:lnTo>
                      <a:pt x="144780" y="123190"/>
                    </a:lnTo>
                    <a:lnTo>
                      <a:pt x="144780" y="127000"/>
                    </a:lnTo>
                    <a:lnTo>
                      <a:pt x="144780" y="134620"/>
                    </a:lnTo>
                    <a:lnTo>
                      <a:pt x="144780" y="149860"/>
                    </a:lnTo>
                    <a:lnTo>
                      <a:pt x="143510" y="153670"/>
                    </a:lnTo>
                    <a:lnTo>
                      <a:pt x="142240" y="158750"/>
                    </a:lnTo>
                    <a:lnTo>
                      <a:pt x="140970" y="162560"/>
                    </a:lnTo>
                    <a:lnTo>
                      <a:pt x="139700" y="168910"/>
                    </a:lnTo>
                    <a:lnTo>
                      <a:pt x="138430" y="175260"/>
                    </a:lnTo>
                    <a:lnTo>
                      <a:pt x="135890" y="181610"/>
                    </a:lnTo>
                    <a:lnTo>
                      <a:pt x="134620" y="185420"/>
                    </a:lnTo>
                    <a:lnTo>
                      <a:pt x="130810" y="193040"/>
                    </a:lnTo>
                    <a:lnTo>
                      <a:pt x="128270" y="195580"/>
                    </a:lnTo>
                    <a:lnTo>
                      <a:pt x="125730" y="196850"/>
                    </a:lnTo>
                    <a:lnTo>
                      <a:pt x="121920" y="198120"/>
                    </a:lnTo>
                    <a:lnTo>
                      <a:pt x="119380" y="200660"/>
                    </a:lnTo>
                    <a:lnTo>
                      <a:pt x="116840" y="203200"/>
                    </a:lnTo>
                    <a:lnTo>
                      <a:pt x="111760" y="208280"/>
                    </a:lnTo>
                    <a:lnTo>
                      <a:pt x="107950" y="213360"/>
                    </a:lnTo>
                    <a:lnTo>
                      <a:pt x="105410" y="215900"/>
                    </a:lnTo>
                    <a:lnTo>
                      <a:pt x="101600" y="217170"/>
                    </a:lnTo>
                    <a:lnTo>
                      <a:pt x="99060" y="219710"/>
                    </a:lnTo>
                    <a:lnTo>
                      <a:pt x="95250" y="220980"/>
                    </a:lnTo>
                    <a:lnTo>
                      <a:pt x="91440" y="222250"/>
                    </a:lnTo>
                    <a:lnTo>
                      <a:pt x="87630" y="222250"/>
                    </a:lnTo>
                    <a:lnTo>
                      <a:pt x="83820" y="222250"/>
                    </a:lnTo>
                    <a:lnTo>
                      <a:pt x="80010" y="220980"/>
                    </a:lnTo>
                    <a:lnTo>
                      <a:pt x="76200" y="219710"/>
                    </a:lnTo>
                    <a:lnTo>
                      <a:pt x="72390" y="218440"/>
                    </a:lnTo>
                    <a:lnTo>
                      <a:pt x="68580" y="217170"/>
                    </a:lnTo>
                    <a:lnTo>
                      <a:pt x="64770" y="215900"/>
                    </a:lnTo>
                    <a:lnTo>
                      <a:pt x="62230" y="213360"/>
                    </a:lnTo>
                    <a:lnTo>
                      <a:pt x="59690" y="212090"/>
                    </a:lnTo>
                    <a:lnTo>
                      <a:pt x="57150" y="209550"/>
                    </a:lnTo>
                    <a:lnTo>
                      <a:pt x="53340" y="208280"/>
                    </a:lnTo>
                    <a:lnTo>
                      <a:pt x="50800" y="205740"/>
                    </a:lnTo>
                    <a:lnTo>
                      <a:pt x="46990" y="204470"/>
                    </a:lnTo>
                    <a:lnTo>
                      <a:pt x="43180" y="203200"/>
                    </a:lnTo>
                    <a:lnTo>
                      <a:pt x="39370" y="201930"/>
                    </a:lnTo>
                    <a:lnTo>
                      <a:pt x="35560" y="201930"/>
                    </a:lnTo>
                    <a:lnTo>
                      <a:pt x="33020" y="200660"/>
                    </a:lnTo>
                    <a:lnTo>
                      <a:pt x="30480" y="199390"/>
                    </a:lnTo>
                    <a:lnTo>
                      <a:pt x="27940" y="198120"/>
                    </a:lnTo>
                    <a:lnTo>
                      <a:pt x="24130" y="195580"/>
                    </a:lnTo>
                    <a:lnTo>
                      <a:pt x="17780" y="193040"/>
                    </a:lnTo>
                    <a:lnTo>
                      <a:pt x="10160" y="189230"/>
                    </a:lnTo>
                    <a:lnTo>
                      <a:pt x="0" y="17780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7690" y="5549900"/>
                <a:ext cx="911861" cy="582931"/>
                <a:chOff x="567690" y="5549900"/>
                <a:chExt cx="911861" cy="582931"/>
              </a:xfrm>
            </p:grpSpPr>
            <p:sp>
              <p:nvSpPr>
                <p:cNvPr id="12" name="Freeform 11">
                  <a:hlinkClick r:id="rId2" action="ppaction://hlinksldjump"/>
                </p:cNvPr>
                <p:cNvSpPr/>
                <p:nvPr/>
              </p:nvSpPr>
              <p:spPr>
                <a:xfrm>
                  <a:off x="1380490" y="6017260"/>
                  <a:ext cx="99061" cy="1155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9061" h="115571">
                      <a:moveTo>
                        <a:pt x="62230" y="0"/>
                      </a:moveTo>
                      <a:lnTo>
                        <a:pt x="55880" y="0"/>
                      </a:lnTo>
                      <a:lnTo>
                        <a:pt x="53340" y="1270"/>
                      </a:lnTo>
                      <a:lnTo>
                        <a:pt x="50800" y="2540"/>
                      </a:lnTo>
                      <a:lnTo>
                        <a:pt x="49530" y="3810"/>
                      </a:lnTo>
                      <a:lnTo>
                        <a:pt x="45720" y="5080"/>
                      </a:lnTo>
                      <a:lnTo>
                        <a:pt x="39370" y="8890"/>
                      </a:lnTo>
                      <a:lnTo>
                        <a:pt x="36830" y="11430"/>
                      </a:lnTo>
                      <a:lnTo>
                        <a:pt x="34290" y="13970"/>
                      </a:lnTo>
                      <a:lnTo>
                        <a:pt x="31750" y="17780"/>
                      </a:lnTo>
                      <a:lnTo>
                        <a:pt x="29210" y="20320"/>
                      </a:lnTo>
                      <a:lnTo>
                        <a:pt x="25400" y="22860"/>
                      </a:lnTo>
                      <a:lnTo>
                        <a:pt x="22860" y="25400"/>
                      </a:lnTo>
                      <a:lnTo>
                        <a:pt x="19050" y="27940"/>
                      </a:lnTo>
                      <a:lnTo>
                        <a:pt x="16510" y="30480"/>
                      </a:lnTo>
                      <a:lnTo>
                        <a:pt x="13970" y="34290"/>
                      </a:lnTo>
                      <a:lnTo>
                        <a:pt x="11430" y="36830"/>
                      </a:lnTo>
                      <a:lnTo>
                        <a:pt x="8890" y="39370"/>
                      </a:lnTo>
                      <a:lnTo>
                        <a:pt x="5080" y="41910"/>
                      </a:lnTo>
                      <a:lnTo>
                        <a:pt x="2540" y="45720"/>
                      </a:lnTo>
                      <a:lnTo>
                        <a:pt x="1270" y="48260"/>
                      </a:lnTo>
                      <a:lnTo>
                        <a:pt x="0" y="52070"/>
                      </a:lnTo>
                      <a:lnTo>
                        <a:pt x="0" y="53340"/>
                      </a:lnTo>
                      <a:lnTo>
                        <a:pt x="1270" y="53340"/>
                      </a:lnTo>
                      <a:lnTo>
                        <a:pt x="3810" y="52070"/>
                      </a:lnTo>
                      <a:lnTo>
                        <a:pt x="10160" y="49530"/>
                      </a:lnTo>
                      <a:lnTo>
                        <a:pt x="20320" y="44450"/>
                      </a:lnTo>
                      <a:lnTo>
                        <a:pt x="24130" y="43180"/>
                      </a:lnTo>
                      <a:lnTo>
                        <a:pt x="27940" y="43180"/>
                      </a:lnTo>
                      <a:lnTo>
                        <a:pt x="31750" y="41910"/>
                      </a:lnTo>
                      <a:lnTo>
                        <a:pt x="35560" y="40640"/>
                      </a:lnTo>
                      <a:lnTo>
                        <a:pt x="39370" y="39370"/>
                      </a:lnTo>
                      <a:lnTo>
                        <a:pt x="43180" y="38100"/>
                      </a:lnTo>
                      <a:lnTo>
                        <a:pt x="46990" y="36830"/>
                      </a:lnTo>
                      <a:lnTo>
                        <a:pt x="50800" y="36830"/>
                      </a:lnTo>
                      <a:lnTo>
                        <a:pt x="54610" y="36830"/>
                      </a:lnTo>
                      <a:lnTo>
                        <a:pt x="58420" y="35560"/>
                      </a:lnTo>
                      <a:lnTo>
                        <a:pt x="63500" y="35560"/>
                      </a:lnTo>
                      <a:lnTo>
                        <a:pt x="68580" y="35560"/>
                      </a:lnTo>
                      <a:lnTo>
                        <a:pt x="73660" y="36830"/>
                      </a:lnTo>
                      <a:lnTo>
                        <a:pt x="76200" y="36830"/>
                      </a:lnTo>
                      <a:lnTo>
                        <a:pt x="78740" y="38100"/>
                      </a:lnTo>
                      <a:lnTo>
                        <a:pt x="82550" y="40640"/>
                      </a:lnTo>
                      <a:lnTo>
                        <a:pt x="86360" y="43180"/>
                      </a:lnTo>
                      <a:lnTo>
                        <a:pt x="90170" y="46990"/>
                      </a:lnTo>
                      <a:lnTo>
                        <a:pt x="95250" y="52070"/>
                      </a:lnTo>
                      <a:lnTo>
                        <a:pt x="97790" y="54610"/>
                      </a:lnTo>
                      <a:lnTo>
                        <a:pt x="99060" y="57150"/>
                      </a:lnTo>
                      <a:lnTo>
                        <a:pt x="99060" y="59690"/>
                      </a:lnTo>
                      <a:lnTo>
                        <a:pt x="97790" y="63500"/>
                      </a:lnTo>
                      <a:lnTo>
                        <a:pt x="97790" y="67310"/>
                      </a:lnTo>
                      <a:lnTo>
                        <a:pt x="97790" y="72390"/>
                      </a:lnTo>
                      <a:lnTo>
                        <a:pt x="97790" y="77470"/>
                      </a:lnTo>
                      <a:lnTo>
                        <a:pt x="96520" y="81280"/>
                      </a:lnTo>
                      <a:lnTo>
                        <a:pt x="95250" y="85090"/>
                      </a:lnTo>
                      <a:lnTo>
                        <a:pt x="88900" y="97790"/>
                      </a:lnTo>
                      <a:lnTo>
                        <a:pt x="86360" y="100330"/>
                      </a:lnTo>
                      <a:lnTo>
                        <a:pt x="85090" y="102870"/>
                      </a:lnTo>
                      <a:lnTo>
                        <a:pt x="82550" y="105410"/>
                      </a:lnTo>
                      <a:lnTo>
                        <a:pt x="81280" y="107950"/>
                      </a:lnTo>
                      <a:lnTo>
                        <a:pt x="78740" y="110490"/>
                      </a:lnTo>
                      <a:lnTo>
                        <a:pt x="77470" y="111760"/>
                      </a:lnTo>
                      <a:lnTo>
                        <a:pt x="73660" y="114300"/>
                      </a:lnTo>
                      <a:lnTo>
                        <a:pt x="69850" y="114300"/>
                      </a:lnTo>
                      <a:lnTo>
                        <a:pt x="66040" y="115570"/>
                      </a:lnTo>
                      <a:lnTo>
                        <a:pt x="62230" y="115570"/>
                      </a:lnTo>
                      <a:lnTo>
                        <a:pt x="58420" y="114300"/>
                      </a:lnTo>
                      <a:lnTo>
                        <a:pt x="55880" y="113030"/>
                      </a:lnTo>
                      <a:lnTo>
                        <a:pt x="53340" y="111760"/>
                      </a:lnTo>
                      <a:lnTo>
                        <a:pt x="49530" y="111760"/>
                      </a:lnTo>
                      <a:lnTo>
                        <a:pt x="45720" y="111760"/>
                      </a:lnTo>
                      <a:lnTo>
                        <a:pt x="43180" y="110490"/>
                      </a:lnTo>
                      <a:lnTo>
                        <a:pt x="40640" y="107950"/>
                      </a:lnTo>
                      <a:lnTo>
                        <a:pt x="38100" y="105410"/>
                      </a:lnTo>
                      <a:lnTo>
                        <a:pt x="35560" y="102870"/>
                      </a:lnTo>
                      <a:lnTo>
                        <a:pt x="31750" y="97790"/>
                      </a:lnTo>
                      <a:lnTo>
                        <a:pt x="29210" y="95250"/>
                      </a:lnTo>
                      <a:lnTo>
                        <a:pt x="25400" y="93980"/>
                      </a:lnTo>
                      <a:lnTo>
                        <a:pt x="15240" y="876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 12">
                  <a:hlinkClick r:id="rId2" action="ppaction://hlinksldjump"/>
                </p:cNvPr>
                <p:cNvSpPr/>
                <p:nvPr/>
              </p:nvSpPr>
              <p:spPr>
                <a:xfrm>
                  <a:off x="567690" y="5549900"/>
                  <a:ext cx="224791" cy="2933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4791" h="293371">
                      <a:moveTo>
                        <a:pt x="208280" y="288290"/>
                      </a:moveTo>
                      <a:lnTo>
                        <a:pt x="210820" y="281940"/>
                      </a:lnTo>
                      <a:lnTo>
                        <a:pt x="213360" y="275590"/>
                      </a:lnTo>
                      <a:lnTo>
                        <a:pt x="214630" y="267970"/>
                      </a:lnTo>
                      <a:lnTo>
                        <a:pt x="217170" y="261620"/>
                      </a:lnTo>
                      <a:lnTo>
                        <a:pt x="218440" y="254000"/>
                      </a:lnTo>
                      <a:lnTo>
                        <a:pt x="219710" y="245110"/>
                      </a:lnTo>
                      <a:lnTo>
                        <a:pt x="219710" y="234950"/>
                      </a:lnTo>
                      <a:lnTo>
                        <a:pt x="219710" y="217170"/>
                      </a:lnTo>
                      <a:lnTo>
                        <a:pt x="219710" y="193040"/>
                      </a:lnTo>
                      <a:lnTo>
                        <a:pt x="222250" y="182880"/>
                      </a:lnTo>
                      <a:lnTo>
                        <a:pt x="223520" y="172720"/>
                      </a:lnTo>
                      <a:lnTo>
                        <a:pt x="224790" y="163830"/>
                      </a:lnTo>
                      <a:lnTo>
                        <a:pt x="223520" y="154940"/>
                      </a:lnTo>
                      <a:lnTo>
                        <a:pt x="220980" y="147320"/>
                      </a:lnTo>
                      <a:lnTo>
                        <a:pt x="220980" y="139700"/>
                      </a:lnTo>
                      <a:lnTo>
                        <a:pt x="219710" y="132080"/>
                      </a:lnTo>
                      <a:lnTo>
                        <a:pt x="219710" y="123190"/>
                      </a:lnTo>
                      <a:lnTo>
                        <a:pt x="219710" y="113030"/>
                      </a:lnTo>
                      <a:lnTo>
                        <a:pt x="219710" y="109220"/>
                      </a:lnTo>
                      <a:lnTo>
                        <a:pt x="215900" y="99060"/>
                      </a:lnTo>
                      <a:lnTo>
                        <a:pt x="214630" y="90170"/>
                      </a:lnTo>
                      <a:lnTo>
                        <a:pt x="213360" y="82550"/>
                      </a:lnTo>
                      <a:lnTo>
                        <a:pt x="208280" y="72390"/>
                      </a:lnTo>
                      <a:lnTo>
                        <a:pt x="200660" y="58420"/>
                      </a:lnTo>
                      <a:lnTo>
                        <a:pt x="194310" y="49530"/>
                      </a:lnTo>
                      <a:lnTo>
                        <a:pt x="193040" y="46990"/>
                      </a:lnTo>
                      <a:lnTo>
                        <a:pt x="191770" y="40640"/>
                      </a:lnTo>
                      <a:lnTo>
                        <a:pt x="190500" y="36830"/>
                      </a:lnTo>
                      <a:lnTo>
                        <a:pt x="185420" y="31750"/>
                      </a:lnTo>
                      <a:lnTo>
                        <a:pt x="179070" y="27940"/>
                      </a:lnTo>
                      <a:lnTo>
                        <a:pt x="171450" y="24130"/>
                      </a:lnTo>
                      <a:lnTo>
                        <a:pt x="166370" y="20320"/>
                      </a:lnTo>
                      <a:lnTo>
                        <a:pt x="163830" y="17780"/>
                      </a:lnTo>
                      <a:lnTo>
                        <a:pt x="158750" y="16510"/>
                      </a:lnTo>
                      <a:lnTo>
                        <a:pt x="153670" y="13970"/>
                      </a:lnTo>
                      <a:lnTo>
                        <a:pt x="149860" y="12700"/>
                      </a:lnTo>
                      <a:lnTo>
                        <a:pt x="146050" y="11430"/>
                      </a:lnTo>
                      <a:lnTo>
                        <a:pt x="140970" y="11430"/>
                      </a:lnTo>
                      <a:lnTo>
                        <a:pt x="137160" y="10160"/>
                      </a:lnTo>
                      <a:lnTo>
                        <a:pt x="133350" y="8890"/>
                      </a:lnTo>
                      <a:lnTo>
                        <a:pt x="129540" y="7620"/>
                      </a:lnTo>
                      <a:lnTo>
                        <a:pt x="125730" y="6350"/>
                      </a:lnTo>
                      <a:lnTo>
                        <a:pt x="118110" y="2540"/>
                      </a:lnTo>
                      <a:lnTo>
                        <a:pt x="114300" y="1270"/>
                      </a:lnTo>
                      <a:lnTo>
                        <a:pt x="110490" y="0"/>
                      </a:lnTo>
                      <a:lnTo>
                        <a:pt x="105410" y="0"/>
                      </a:lnTo>
                      <a:lnTo>
                        <a:pt x="101600" y="0"/>
                      </a:lnTo>
                      <a:lnTo>
                        <a:pt x="97790" y="1270"/>
                      </a:lnTo>
                      <a:lnTo>
                        <a:pt x="93980" y="2540"/>
                      </a:lnTo>
                      <a:lnTo>
                        <a:pt x="90170" y="2540"/>
                      </a:lnTo>
                      <a:lnTo>
                        <a:pt x="86360" y="3810"/>
                      </a:lnTo>
                      <a:lnTo>
                        <a:pt x="82550" y="3810"/>
                      </a:lnTo>
                      <a:lnTo>
                        <a:pt x="78740" y="5080"/>
                      </a:lnTo>
                      <a:lnTo>
                        <a:pt x="74930" y="6350"/>
                      </a:lnTo>
                      <a:lnTo>
                        <a:pt x="71120" y="7620"/>
                      </a:lnTo>
                      <a:lnTo>
                        <a:pt x="67310" y="8890"/>
                      </a:lnTo>
                      <a:lnTo>
                        <a:pt x="63500" y="10160"/>
                      </a:lnTo>
                      <a:lnTo>
                        <a:pt x="59690" y="12700"/>
                      </a:lnTo>
                      <a:lnTo>
                        <a:pt x="53340" y="13970"/>
                      </a:lnTo>
                      <a:lnTo>
                        <a:pt x="50800" y="15240"/>
                      </a:lnTo>
                      <a:lnTo>
                        <a:pt x="44450" y="19050"/>
                      </a:lnTo>
                      <a:lnTo>
                        <a:pt x="38100" y="25400"/>
                      </a:lnTo>
                      <a:lnTo>
                        <a:pt x="33020" y="31750"/>
                      </a:lnTo>
                      <a:lnTo>
                        <a:pt x="26670" y="40640"/>
                      </a:lnTo>
                      <a:lnTo>
                        <a:pt x="25400" y="43180"/>
                      </a:lnTo>
                      <a:lnTo>
                        <a:pt x="22860" y="53340"/>
                      </a:lnTo>
                      <a:lnTo>
                        <a:pt x="19050" y="64770"/>
                      </a:lnTo>
                      <a:lnTo>
                        <a:pt x="17780" y="72390"/>
                      </a:lnTo>
                      <a:lnTo>
                        <a:pt x="15240" y="80010"/>
                      </a:lnTo>
                      <a:lnTo>
                        <a:pt x="12700" y="87630"/>
                      </a:lnTo>
                      <a:lnTo>
                        <a:pt x="12700" y="95250"/>
                      </a:lnTo>
                      <a:lnTo>
                        <a:pt x="10160" y="102870"/>
                      </a:lnTo>
                      <a:lnTo>
                        <a:pt x="8890" y="106680"/>
                      </a:lnTo>
                      <a:lnTo>
                        <a:pt x="6350" y="115570"/>
                      </a:lnTo>
                      <a:lnTo>
                        <a:pt x="6350" y="125730"/>
                      </a:lnTo>
                      <a:lnTo>
                        <a:pt x="6350" y="134620"/>
                      </a:lnTo>
                      <a:lnTo>
                        <a:pt x="5080" y="149860"/>
                      </a:lnTo>
                      <a:lnTo>
                        <a:pt x="5080" y="154940"/>
                      </a:lnTo>
                      <a:lnTo>
                        <a:pt x="1270" y="165100"/>
                      </a:lnTo>
                      <a:lnTo>
                        <a:pt x="0" y="173990"/>
                      </a:lnTo>
                      <a:lnTo>
                        <a:pt x="0" y="182880"/>
                      </a:lnTo>
                      <a:lnTo>
                        <a:pt x="0" y="191770"/>
                      </a:lnTo>
                      <a:lnTo>
                        <a:pt x="0" y="231140"/>
                      </a:lnTo>
                      <a:lnTo>
                        <a:pt x="0" y="234950"/>
                      </a:lnTo>
                      <a:lnTo>
                        <a:pt x="3810" y="246380"/>
                      </a:lnTo>
                      <a:lnTo>
                        <a:pt x="5080" y="255270"/>
                      </a:lnTo>
                      <a:lnTo>
                        <a:pt x="6350" y="262890"/>
                      </a:lnTo>
                      <a:lnTo>
                        <a:pt x="13970" y="275590"/>
                      </a:lnTo>
                      <a:lnTo>
                        <a:pt x="15240" y="284480"/>
                      </a:lnTo>
                      <a:lnTo>
                        <a:pt x="16510" y="2933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Freeform 13">
                  <a:hlinkClick r:id="rId2" action="ppaction://hlinksldjump"/>
                </p:cNvPr>
                <p:cNvSpPr/>
                <p:nvPr/>
              </p:nvSpPr>
              <p:spPr>
                <a:xfrm>
                  <a:off x="737870" y="5803900"/>
                  <a:ext cx="49531" cy="85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85091">
                      <a:moveTo>
                        <a:pt x="0" y="85090"/>
                      </a:moveTo>
                      <a:lnTo>
                        <a:pt x="0" y="83820"/>
                      </a:lnTo>
                      <a:lnTo>
                        <a:pt x="3810" y="81280"/>
                      </a:lnTo>
                      <a:lnTo>
                        <a:pt x="7620" y="80010"/>
                      </a:lnTo>
                      <a:lnTo>
                        <a:pt x="13970" y="73660"/>
                      </a:lnTo>
                      <a:lnTo>
                        <a:pt x="15240" y="69850"/>
                      </a:lnTo>
                      <a:lnTo>
                        <a:pt x="19050" y="63500"/>
                      </a:lnTo>
                      <a:lnTo>
                        <a:pt x="19050" y="59690"/>
                      </a:lnTo>
                      <a:lnTo>
                        <a:pt x="21590" y="53340"/>
                      </a:lnTo>
                      <a:lnTo>
                        <a:pt x="26670" y="44450"/>
                      </a:lnTo>
                      <a:lnTo>
                        <a:pt x="33020" y="34290"/>
                      </a:lnTo>
                      <a:lnTo>
                        <a:pt x="38100" y="24130"/>
                      </a:lnTo>
                      <a:lnTo>
                        <a:pt x="44450" y="15240"/>
                      </a:lnTo>
                      <a:lnTo>
                        <a:pt x="4953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reeform 14">
                  <a:hlinkClick r:id="rId2" action="ppaction://hlinksldjump"/>
                </p:cNvPr>
                <p:cNvSpPr/>
                <p:nvPr/>
              </p:nvSpPr>
              <p:spPr>
                <a:xfrm>
                  <a:off x="880110" y="5561330"/>
                  <a:ext cx="243841" cy="3124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3841" h="312421">
                      <a:moveTo>
                        <a:pt x="0" y="172720"/>
                      </a:moveTo>
                      <a:lnTo>
                        <a:pt x="3810" y="166370"/>
                      </a:lnTo>
                      <a:lnTo>
                        <a:pt x="5080" y="160020"/>
                      </a:lnTo>
                      <a:lnTo>
                        <a:pt x="6350" y="152400"/>
                      </a:lnTo>
                      <a:lnTo>
                        <a:pt x="8890" y="144780"/>
                      </a:lnTo>
                      <a:lnTo>
                        <a:pt x="10160" y="135890"/>
                      </a:lnTo>
                      <a:lnTo>
                        <a:pt x="11430" y="125730"/>
                      </a:lnTo>
                      <a:lnTo>
                        <a:pt x="11430" y="116840"/>
                      </a:lnTo>
                      <a:lnTo>
                        <a:pt x="13970" y="109220"/>
                      </a:lnTo>
                      <a:lnTo>
                        <a:pt x="15240" y="101600"/>
                      </a:lnTo>
                      <a:lnTo>
                        <a:pt x="16510" y="93980"/>
                      </a:lnTo>
                      <a:lnTo>
                        <a:pt x="17780" y="85090"/>
                      </a:lnTo>
                      <a:lnTo>
                        <a:pt x="17780" y="77470"/>
                      </a:lnTo>
                      <a:lnTo>
                        <a:pt x="17780" y="69850"/>
                      </a:lnTo>
                      <a:lnTo>
                        <a:pt x="19050" y="62230"/>
                      </a:lnTo>
                      <a:lnTo>
                        <a:pt x="22860" y="54610"/>
                      </a:lnTo>
                      <a:lnTo>
                        <a:pt x="27940" y="44450"/>
                      </a:lnTo>
                      <a:lnTo>
                        <a:pt x="34290" y="35560"/>
                      </a:lnTo>
                      <a:lnTo>
                        <a:pt x="40640" y="29210"/>
                      </a:lnTo>
                      <a:lnTo>
                        <a:pt x="48260" y="20320"/>
                      </a:lnTo>
                      <a:lnTo>
                        <a:pt x="53340" y="16510"/>
                      </a:lnTo>
                      <a:lnTo>
                        <a:pt x="59690" y="12700"/>
                      </a:lnTo>
                      <a:lnTo>
                        <a:pt x="64770" y="8890"/>
                      </a:lnTo>
                      <a:lnTo>
                        <a:pt x="67310" y="7620"/>
                      </a:lnTo>
                      <a:lnTo>
                        <a:pt x="74930" y="5080"/>
                      </a:lnTo>
                      <a:lnTo>
                        <a:pt x="81280" y="3810"/>
                      </a:lnTo>
                      <a:lnTo>
                        <a:pt x="88900" y="1270"/>
                      </a:lnTo>
                      <a:lnTo>
                        <a:pt x="92710" y="0"/>
                      </a:lnTo>
                      <a:lnTo>
                        <a:pt x="96520" y="0"/>
                      </a:lnTo>
                      <a:lnTo>
                        <a:pt x="100330" y="0"/>
                      </a:lnTo>
                      <a:lnTo>
                        <a:pt x="104140" y="1270"/>
                      </a:lnTo>
                      <a:lnTo>
                        <a:pt x="107950" y="2540"/>
                      </a:lnTo>
                      <a:lnTo>
                        <a:pt x="113030" y="2540"/>
                      </a:lnTo>
                      <a:lnTo>
                        <a:pt x="118110" y="3810"/>
                      </a:lnTo>
                      <a:lnTo>
                        <a:pt x="127000" y="3810"/>
                      </a:lnTo>
                      <a:lnTo>
                        <a:pt x="133350" y="3810"/>
                      </a:lnTo>
                      <a:lnTo>
                        <a:pt x="139700" y="6350"/>
                      </a:lnTo>
                      <a:lnTo>
                        <a:pt x="147320" y="8890"/>
                      </a:lnTo>
                      <a:lnTo>
                        <a:pt x="154940" y="12700"/>
                      </a:lnTo>
                      <a:lnTo>
                        <a:pt x="166370" y="17780"/>
                      </a:lnTo>
                      <a:lnTo>
                        <a:pt x="170180" y="20320"/>
                      </a:lnTo>
                      <a:lnTo>
                        <a:pt x="173990" y="24130"/>
                      </a:lnTo>
                      <a:lnTo>
                        <a:pt x="181610" y="29210"/>
                      </a:lnTo>
                      <a:lnTo>
                        <a:pt x="186690" y="31750"/>
                      </a:lnTo>
                      <a:lnTo>
                        <a:pt x="189230" y="33020"/>
                      </a:lnTo>
                      <a:lnTo>
                        <a:pt x="195580" y="41910"/>
                      </a:lnTo>
                      <a:lnTo>
                        <a:pt x="201930" y="49530"/>
                      </a:lnTo>
                      <a:lnTo>
                        <a:pt x="209550" y="57150"/>
                      </a:lnTo>
                      <a:lnTo>
                        <a:pt x="212090" y="60960"/>
                      </a:lnTo>
                      <a:lnTo>
                        <a:pt x="214630" y="71120"/>
                      </a:lnTo>
                      <a:lnTo>
                        <a:pt x="218440" y="81280"/>
                      </a:lnTo>
                      <a:lnTo>
                        <a:pt x="224790" y="90170"/>
                      </a:lnTo>
                      <a:lnTo>
                        <a:pt x="228600" y="99060"/>
                      </a:lnTo>
                      <a:lnTo>
                        <a:pt x="229870" y="107950"/>
                      </a:lnTo>
                      <a:lnTo>
                        <a:pt x="232410" y="115570"/>
                      </a:lnTo>
                      <a:lnTo>
                        <a:pt x="234950" y="124460"/>
                      </a:lnTo>
                      <a:lnTo>
                        <a:pt x="236220" y="133350"/>
                      </a:lnTo>
                      <a:lnTo>
                        <a:pt x="237490" y="143510"/>
                      </a:lnTo>
                      <a:lnTo>
                        <a:pt x="241300" y="153670"/>
                      </a:lnTo>
                      <a:lnTo>
                        <a:pt x="242570" y="162560"/>
                      </a:lnTo>
                      <a:lnTo>
                        <a:pt x="243840" y="171450"/>
                      </a:lnTo>
                      <a:lnTo>
                        <a:pt x="243840" y="180340"/>
                      </a:lnTo>
                      <a:lnTo>
                        <a:pt x="243840" y="219710"/>
                      </a:lnTo>
                      <a:lnTo>
                        <a:pt x="241300" y="228600"/>
                      </a:lnTo>
                      <a:lnTo>
                        <a:pt x="240030" y="238760"/>
                      </a:lnTo>
                      <a:lnTo>
                        <a:pt x="238760" y="248920"/>
                      </a:lnTo>
                      <a:lnTo>
                        <a:pt x="238760" y="257810"/>
                      </a:lnTo>
                      <a:lnTo>
                        <a:pt x="237490" y="266700"/>
                      </a:lnTo>
                      <a:lnTo>
                        <a:pt x="234950" y="274320"/>
                      </a:lnTo>
                      <a:lnTo>
                        <a:pt x="231140" y="280670"/>
                      </a:lnTo>
                      <a:lnTo>
                        <a:pt x="229870" y="283210"/>
                      </a:lnTo>
                      <a:lnTo>
                        <a:pt x="227330" y="290830"/>
                      </a:lnTo>
                      <a:lnTo>
                        <a:pt x="226060" y="300990"/>
                      </a:lnTo>
                      <a:lnTo>
                        <a:pt x="223520" y="308610"/>
                      </a:lnTo>
                      <a:lnTo>
                        <a:pt x="222250" y="3124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 15">
                  <a:hlinkClick r:id="rId2" action="ppaction://hlinksldjump"/>
                </p:cNvPr>
                <p:cNvSpPr/>
                <p:nvPr/>
              </p:nvSpPr>
              <p:spPr>
                <a:xfrm>
                  <a:off x="880110" y="5711190"/>
                  <a:ext cx="77471" cy="201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7471" h="201931">
                      <a:moveTo>
                        <a:pt x="77470" y="201930"/>
                      </a:moveTo>
                      <a:lnTo>
                        <a:pt x="74930" y="200660"/>
                      </a:lnTo>
                      <a:lnTo>
                        <a:pt x="72390" y="199390"/>
                      </a:lnTo>
                      <a:lnTo>
                        <a:pt x="64770" y="198120"/>
                      </a:lnTo>
                      <a:lnTo>
                        <a:pt x="62230" y="195580"/>
                      </a:lnTo>
                      <a:lnTo>
                        <a:pt x="54610" y="187960"/>
                      </a:lnTo>
                      <a:lnTo>
                        <a:pt x="48260" y="180340"/>
                      </a:lnTo>
                      <a:lnTo>
                        <a:pt x="43180" y="171450"/>
                      </a:lnTo>
                      <a:lnTo>
                        <a:pt x="36830" y="163830"/>
                      </a:lnTo>
                      <a:lnTo>
                        <a:pt x="31750" y="153670"/>
                      </a:lnTo>
                      <a:lnTo>
                        <a:pt x="25400" y="143510"/>
                      </a:lnTo>
                      <a:lnTo>
                        <a:pt x="21590" y="137160"/>
                      </a:lnTo>
                      <a:lnTo>
                        <a:pt x="20320" y="134620"/>
                      </a:lnTo>
                      <a:lnTo>
                        <a:pt x="19050" y="128270"/>
                      </a:lnTo>
                      <a:lnTo>
                        <a:pt x="17780" y="116840"/>
                      </a:lnTo>
                      <a:lnTo>
                        <a:pt x="16510" y="107950"/>
                      </a:lnTo>
                      <a:lnTo>
                        <a:pt x="13970" y="97790"/>
                      </a:lnTo>
                      <a:lnTo>
                        <a:pt x="12700" y="88900"/>
                      </a:lnTo>
                      <a:lnTo>
                        <a:pt x="12700" y="78740"/>
                      </a:lnTo>
                      <a:lnTo>
                        <a:pt x="11430" y="68580"/>
                      </a:lnTo>
                      <a:lnTo>
                        <a:pt x="8890" y="59690"/>
                      </a:lnTo>
                      <a:lnTo>
                        <a:pt x="7620" y="52070"/>
                      </a:lnTo>
                      <a:lnTo>
                        <a:pt x="6350" y="44450"/>
                      </a:lnTo>
                      <a:lnTo>
                        <a:pt x="6350" y="36830"/>
                      </a:lnTo>
                      <a:lnTo>
                        <a:pt x="6350" y="21590"/>
                      </a:lnTo>
                      <a:lnTo>
                        <a:pt x="3810" y="1270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Freeform 16">
                  <a:hlinkClick r:id="rId2" action="ppaction://hlinksldjump"/>
                </p:cNvPr>
                <p:cNvSpPr/>
                <p:nvPr/>
              </p:nvSpPr>
              <p:spPr>
                <a:xfrm>
                  <a:off x="684530" y="5647690"/>
                  <a:ext cx="64771" cy="546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4771" h="54611">
                      <a:moveTo>
                        <a:pt x="50800" y="11430"/>
                      </a:moveTo>
                      <a:lnTo>
                        <a:pt x="48260" y="7620"/>
                      </a:lnTo>
                      <a:lnTo>
                        <a:pt x="44450" y="7620"/>
                      </a:lnTo>
                      <a:lnTo>
                        <a:pt x="40640" y="7620"/>
                      </a:lnTo>
                      <a:lnTo>
                        <a:pt x="36830" y="889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4130" y="13970"/>
                      </a:lnTo>
                      <a:lnTo>
                        <a:pt x="20320" y="15240"/>
                      </a:lnTo>
                      <a:lnTo>
                        <a:pt x="17780" y="1651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1430" y="24130"/>
                      </a:lnTo>
                      <a:lnTo>
                        <a:pt x="8890" y="27940"/>
                      </a:lnTo>
                      <a:lnTo>
                        <a:pt x="7620" y="30480"/>
                      </a:lnTo>
                      <a:lnTo>
                        <a:pt x="6350" y="34290"/>
                      </a:lnTo>
                      <a:lnTo>
                        <a:pt x="6350" y="38100"/>
                      </a:lnTo>
                      <a:lnTo>
                        <a:pt x="6350" y="41910"/>
                      </a:lnTo>
                      <a:lnTo>
                        <a:pt x="6350" y="45720"/>
                      </a:lnTo>
                      <a:lnTo>
                        <a:pt x="7620" y="49530"/>
                      </a:lnTo>
                      <a:lnTo>
                        <a:pt x="10160" y="52070"/>
                      </a:lnTo>
                      <a:lnTo>
                        <a:pt x="1270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3180" y="40640"/>
                      </a:lnTo>
                      <a:lnTo>
                        <a:pt x="48260" y="36830"/>
                      </a:lnTo>
                      <a:lnTo>
                        <a:pt x="52070" y="31750"/>
                      </a:lnTo>
                      <a:lnTo>
                        <a:pt x="53340" y="29210"/>
                      </a:lnTo>
                      <a:lnTo>
                        <a:pt x="54610" y="25400"/>
                      </a:lnTo>
                      <a:lnTo>
                        <a:pt x="55880" y="20320"/>
                      </a:lnTo>
                      <a:lnTo>
                        <a:pt x="55880" y="16510"/>
                      </a:lnTo>
                      <a:lnTo>
                        <a:pt x="54610" y="13970"/>
                      </a:lnTo>
                      <a:lnTo>
                        <a:pt x="53340" y="10160"/>
                      </a:lnTo>
                      <a:lnTo>
                        <a:pt x="52070" y="7620"/>
                      </a:lnTo>
                      <a:lnTo>
                        <a:pt x="50800" y="6350"/>
                      </a:lnTo>
                      <a:lnTo>
                        <a:pt x="48260" y="3810"/>
                      </a:lnTo>
                      <a:lnTo>
                        <a:pt x="45720" y="2540"/>
                      </a:lnTo>
                      <a:lnTo>
                        <a:pt x="41910" y="1270"/>
                      </a:lnTo>
                      <a:lnTo>
                        <a:pt x="36830" y="0"/>
                      </a:lnTo>
                      <a:lnTo>
                        <a:pt x="33020" y="1270"/>
                      </a:lnTo>
                      <a:lnTo>
                        <a:pt x="27940" y="1270"/>
                      </a:lnTo>
                      <a:lnTo>
                        <a:pt x="24130" y="2540"/>
                      </a:lnTo>
                      <a:lnTo>
                        <a:pt x="21590" y="3810"/>
                      </a:lnTo>
                      <a:lnTo>
                        <a:pt x="20320" y="6350"/>
                      </a:lnTo>
                      <a:lnTo>
                        <a:pt x="19050" y="7620"/>
                      </a:lnTo>
                      <a:lnTo>
                        <a:pt x="17780" y="10160"/>
                      </a:lnTo>
                      <a:lnTo>
                        <a:pt x="15240" y="12700"/>
                      </a:lnTo>
                      <a:lnTo>
                        <a:pt x="13970" y="16510"/>
                      </a:lnTo>
                      <a:lnTo>
                        <a:pt x="12700" y="19050"/>
                      </a:lnTo>
                      <a:lnTo>
                        <a:pt x="11430" y="22860"/>
                      </a:lnTo>
                      <a:lnTo>
                        <a:pt x="11430" y="26670"/>
                      </a:lnTo>
                      <a:lnTo>
                        <a:pt x="11430" y="30480"/>
                      </a:lnTo>
                      <a:lnTo>
                        <a:pt x="12700" y="34290"/>
                      </a:lnTo>
                      <a:lnTo>
                        <a:pt x="13970" y="38100"/>
                      </a:lnTo>
                      <a:lnTo>
                        <a:pt x="15240" y="40640"/>
                      </a:lnTo>
                      <a:lnTo>
                        <a:pt x="19050" y="44450"/>
                      </a:lnTo>
                      <a:lnTo>
                        <a:pt x="21590" y="46990"/>
                      </a:lnTo>
                      <a:lnTo>
                        <a:pt x="25400" y="46990"/>
                      </a:lnTo>
                      <a:lnTo>
                        <a:pt x="30480" y="4699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4450" y="44450"/>
                      </a:lnTo>
                      <a:lnTo>
                        <a:pt x="48260" y="43180"/>
                      </a:lnTo>
                      <a:lnTo>
                        <a:pt x="52070" y="41910"/>
                      </a:lnTo>
                      <a:lnTo>
                        <a:pt x="54610" y="39370"/>
                      </a:lnTo>
                      <a:lnTo>
                        <a:pt x="57150" y="38100"/>
                      </a:lnTo>
                      <a:lnTo>
                        <a:pt x="59690" y="35560"/>
                      </a:lnTo>
                      <a:lnTo>
                        <a:pt x="62230" y="31750"/>
                      </a:lnTo>
                      <a:lnTo>
                        <a:pt x="63500" y="29210"/>
                      </a:lnTo>
                      <a:lnTo>
                        <a:pt x="64770" y="25400"/>
                      </a:lnTo>
                      <a:lnTo>
                        <a:pt x="64770" y="20320"/>
                      </a:lnTo>
                      <a:lnTo>
                        <a:pt x="63500" y="15240"/>
                      </a:lnTo>
                      <a:lnTo>
                        <a:pt x="62230" y="11430"/>
                      </a:lnTo>
                      <a:lnTo>
                        <a:pt x="59690" y="7620"/>
                      </a:lnTo>
                      <a:lnTo>
                        <a:pt x="57150" y="508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6990" y="1270"/>
                      </a:lnTo>
                      <a:lnTo>
                        <a:pt x="41910" y="1270"/>
                      </a:lnTo>
                      <a:lnTo>
                        <a:pt x="35560" y="1270"/>
                      </a:lnTo>
                      <a:lnTo>
                        <a:pt x="29210" y="2540"/>
                      </a:lnTo>
                      <a:lnTo>
                        <a:pt x="24130" y="3810"/>
                      </a:lnTo>
                      <a:lnTo>
                        <a:pt x="20320" y="3810"/>
                      </a:lnTo>
                      <a:lnTo>
                        <a:pt x="16510" y="5080"/>
                      </a:lnTo>
                      <a:lnTo>
                        <a:pt x="13970" y="6350"/>
                      </a:lnTo>
                      <a:lnTo>
                        <a:pt x="11430" y="7620"/>
                      </a:lnTo>
                      <a:lnTo>
                        <a:pt x="8890" y="11430"/>
                      </a:lnTo>
                      <a:lnTo>
                        <a:pt x="7620" y="15240"/>
                      </a:lnTo>
                      <a:lnTo>
                        <a:pt x="6350" y="19050"/>
                      </a:lnTo>
                      <a:lnTo>
                        <a:pt x="6350" y="24130"/>
                      </a:lnTo>
                      <a:lnTo>
                        <a:pt x="6350" y="27940"/>
                      </a:lnTo>
                      <a:lnTo>
                        <a:pt x="8890" y="29210"/>
                      </a:lnTo>
                      <a:lnTo>
                        <a:pt x="11430" y="31750"/>
                      </a:lnTo>
                      <a:lnTo>
                        <a:pt x="13970" y="33020"/>
                      </a:lnTo>
                      <a:lnTo>
                        <a:pt x="15240" y="34290"/>
                      </a:lnTo>
                      <a:lnTo>
                        <a:pt x="17780" y="36830"/>
                      </a:lnTo>
                      <a:lnTo>
                        <a:pt x="21590" y="36830"/>
                      </a:lnTo>
                      <a:lnTo>
                        <a:pt x="25400" y="36830"/>
                      </a:lnTo>
                      <a:lnTo>
                        <a:pt x="30480" y="35560"/>
                      </a:lnTo>
                      <a:lnTo>
                        <a:pt x="34290" y="35560"/>
                      </a:lnTo>
                      <a:lnTo>
                        <a:pt x="36830" y="34290"/>
                      </a:lnTo>
                      <a:lnTo>
                        <a:pt x="39370" y="34290"/>
                      </a:lnTo>
                      <a:lnTo>
                        <a:pt x="43180" y="33020"/>
                      </a:lnTo>
                      <a:lnTo>
                        <a:pt x="45720" y="30480"/>
                      </a:lnTo>
                      <a:lnTo>
                        <a:pt x="49530" y="27940"/>
                      </a:lnTo>
                      <a:lnTo>
                        <a:pt x="52070" y="25400"/>
                      </a:lnTo>
                      <a:lnTo>
                        <a:pt x="55880" y="21590"/>
                      </a:lnTo>
                      <a:lnTo>
                        <a:pt x="57150" y="17780"/>
                      </a:lnTo>
                      <a:lnTo>
                        <a:pt x="58420" y="15240"/>
                      </a:lnTo>
                      <a:lnTo>
                        <a:pt x="58420" y="12700"/>
                      </a:lnTo>
                      <a:lnTo>
                        <a:pt x="58420" y="10160"/>
                      </a:lnTo>
                      <a:lnTo>
                        <a:pt x="55880" y="7620"/>
                      </a:lnTo>
                      <a:lnTo>
                        <a:pt x="53340" y="5080"/>
                      </a:lnTo>
                      <a:lnTo>
                        <a:pt x="50800" y="3810"/>
                      </a:lnTo>
                      <a:lnTo>
                        <a:pt x="48260" y="2540"/>
                      </a:lnTo>
                      <a:lnTo>
                        <a:pt x="44450" y="1270"/>
                      </a:lnTo>
                      <a:lnTo>
                        <a:pt x="40640" y="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2540"/>
                      </a:lnTo>
                      <a:lnTo>
                        <a:pt x="22860" y="3810"/>
                      </a:lnTo>
                      <a:lnTo>
                        <a:pt x="19050" y="6350"/>
                      </a:lnTo>
                      <a:lnTo>
                        <a:pt x="16510" y="7620"/>
                      </a:lnTo>
                      <a:lnTo>
                        <a:pt x="1397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7620" y="19050"/>
                      </a:lnTo>
                      <a:lnTo>
                        <a:pt x="6350" y="22860"/>
                      </a:lnTo>
                      <a:lnTo>
                        <a:pt x="6350" y="26670"/>
                      </a:lnTo>
                      <a:lnTo>
                        <a:pt x="6350" y="30480"/>
                      </a:lnTo>
                      <a:lnTo>
                        <a:pt x="6350" y="34290"/>
                      </a:lnTo>
                      <a:lnTo>
                        <a:pt x="7620" y="38100"/>
                      </a:lnTo>
                      <a:lnTo>
                        <a:pt x="8890" y="40640"/>
                      </a:lnTo>
                      <a:lnTo>
                        <a:pt x="11430" y="44450"/>
                      </a:lnTo>
                      <a:lnTo>
                        <a:pt x="12700" y="46990"/>
                      </a:lnTo>
                      <a:lnTo>
                        <a:pt x="15240" y="46990"/>
                      </a:lnTo>
                      <a:lnTo>
                        <a:pt x="20320" y="46990"/>
                      </a:lnTo>
                      <a:lnTo>
                        <a:pt x="24130" y="46990"/>
                      </a:lnTo>
                      <a:lnTo>
                        <a:pt x="2921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0640" y="41910"/>
                      </a:lnTo>
                      <a:lnTo>
                        <a:pt x="43180" y="39370"/>
                      </a:lnTo>
                      <a:lnTo>
                        <a:pt x="45720" y="38100"/>
                      </a:lnTo>
                      <a:lnTo>
                        <a:pt x="46990" y="34290"/>
                      </a:lnTo>
                      <a:lnTo>
                        <a:pt x="48260" y="30480"/>
                      </a:lnTo>
                      <a:lnTo>
                        <a:pt x="49530" y="25400"/>
                      </a:lnTo>
                      <a:lnTo>
                        <a:pt x="49530" y="21590"/>
                      </a:lnTo>
                      <a:lnTo>
                        <a:pt x="48260" y="17780"/>
                      </a:lnTo>
                      <a:lnTo>
                        <a:pt x="46990" y="12700"/>
                      </a:lnTo>
                      <a:lnTo>
                        <a:pt x="45720" y="10160"/>
                      </a:lnTo>
                      <a:lnTo>
                        <a:pt x="44450" y="8890"/>
                      </a:lnTo>
                      <a:lnTo>
                        <a:pt x="43180" y="7620"/>
                      </a:lnTo>
                      <a:lnTo>
                        <a:pt x="39370" y="6350"/>
                      </a:lnTo>
                      <a:lnTo>
                        <a:pt x="35560" y="6350"/>
                      </a:lnTo>
                      <a:lnTo>
                        <a:pt x="31750" y="6350"/>
                      </a:lnTo>
                      <a:lnTo>
                        <a:pt x="27940" y="6350"/>
                      </a:lnTo>
                      <a:lnTo>
                        <a:pt x="24130" y="7620"/>
                      </a:lnTo>
                      <a:lnTo>
                        <a:pt x="21590" y="8890"/>
                      </a:lnTo>
                      <a:lnTo>
                        <a:pt x="19050" y="10160"/>
                      </a:lnTo>
                      <a:lnTo>
                        <a:pt x="1524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3810" y="26670"/>
                      </a:lnTo>
                      <a:lnTo>
                        <a:pt x="2540" y="30480"/>
                      </a:lnTo>
                      <a:lnTo>
                        <a:pt x="1270" y="34290"/>
                      </a:lnTo>
                      <a:lnTo>
                        <a:pt x="0" y="38100"/>
                      </a:lnTo>
                      <a:lnTo>
                        <a:pt x="1270" y="41910"/>
                      </a:lnTo>
                      <a:lnTo>
                        <a:pt x="2540" y="45720"/>
                      </a:lnTo>
                      <a:lnTo>
                        <a:pt x="5080" y="49530"/>
                      </a:lnTo>
                      <a:lnTo>
                        <a:pt x="8890" y="52070"/>
                      </a:lnTo>
                      <a:lnTo>
                        <a:pt x="11430" y="53340"/>
                      </a:lnTo>
                      <a:lnTo>
                        <a:pt x="15240" y="54610"/>
                      </a:lnTo>
                      <a:lnTo>
                        <a:pt x="19050" y="54610"/>
                      </a:lnTo>
                      <a:lnTo>
                        <a:pt x="22860" y="54610"/>
                      </a:lnTo>
                      <a:lnTo>
                        <a:pt x="26670" y="53340"/>
                      </a:lnTo>
                      <a:lnTo>
                        <a:pt x="30480" y="52070"/>
                      </a:lnTo>
                      <a:lnTo>
                        <a:pt x="34290" y="49530"/>
                      </a:lnTo>
                      <a:lnTo>
                        <a:pt x="3810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6990" y="29210"/>
                      </a:lnTo>
                      <a:lnTo>
                        <a:pt x="48260" y="25400"/>
                      </a:lnTo>
                      <a:lnTo>
                        <a:pt x="49530" y="20320"/>
                      </a:lnTo>
                      <a:lnTo>
                        <a:pt x="49530" y="15240"/>
                      </a:lnTo>
                      <a:lnTo>
                        <a:pt x="49530" y="11430"/>
                      </a:lnTo>
                      <a:lnTo>
                        <a:pt x="48260" y="10160"/>
                      </a:lnTo>
                      <a:lnTo>
                        <a:pt x="46990" y="7620"/>
                      </a:lnTo>
                      <a:lnTo>
                        <a:pt x="44450" y="7620"/>
                      </a:lnTo>
                      <a:lnTo>
                        <a:pt x="40640" y="6350"/>
                      </a:lnTo>
                      <a:lnTo>
                        <a:pt x="36830" y="6350"/>
                      </a:lnTo>
                      <a:lnTo>
                        <a:pt x="33020" y="5080"/>
                      </a:lnTo>
                      <a:lnTo>
                        <a:pt x="27940" y="5080"/>
                      </a:lnTo>
                      <a:lnTo>
                        <a:pt x="24130" y="5080"/>
                      </a:lnTo>
                      <a:lnTo>
                        <a:pt x="20320" y="6350"/>
                      </a:lnTo>
                      <a:lnTo>
                        <a:pt x="17780" y="6350"/>
                      </a:lnTo>
                      <a:lnTo>
                        <a:pt x="15240" y="8890"/>
                      </a:lnTo>
                      <a:lnTo>
                        <a:pt x="12700" y="10160"/>
                      </a:lnTo>
                      <a:lnTo>
                        <a:pt x="11430" y="12700"/>
                      </a:lnTo>
                      <a:lnTo>
                        <a:pt x="8890" y="16510"/>
                      </a:lnTo>
                      <a:lnTo>
                        <a:pt x="6350" y="19050"/>
                      </a:lnTo>
                      <a:lnTo>
                        <a:pt x="5080" y="22860"/>
                      </a:lnTo>
                      <a:lnTo>
                        <a:pt x="2540" y="26670"/>
                      </a:lnTo>
                      <a:lnTo>
                        <a:pt x="2540" y="30480"/>
                      </a:lnTo>
                      <a:lnTo>
                        <a:pt x="2540" y="33020"/>
                      </a:lnTo>
                      <a:lnTo>
                        <a:pt x="2540" y="35560"/>
                      </a:lnTo>
                      <a:lnTo>
                        <a:pt x="5080" y="38100"/>
                      </a:lnTo>
                      <a:lnTo>
                        <a:pt x="7620" y="40640"/>
                      </a:lnTo>
                      <a:lnTo>
                        <a:pt x="10160" y="44450"/>
                      </a:lnTo>
                      <a:lnTo>
                        <a:pt x="13970" y="46990"/>
                      </a:lnTo>
                      <a:lnTo>
                        <a:pt x="16510" y="48260"/>
                      </a:lnTo>
                      <a:lnTo>
                        <a:pt x="20320" y="4953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8260"/>
                      </a:lnTo>
                      <a:lnTo>
                        <a:pt x="35560" y="46990"/>
                      </a:lnTo>
                      <a:lnTo>
                        <a:pt x="38100" y="44450"/>
                      </a:lnTo>
                      <a:lnTo>
                        <a:pt x="40640" y="43180"/>
                      </a:lnTo>
                      <a:lnTo>
                        <a:pt x="43180" y="41910"/>
                      </a:lnTo>
                      <a:lnTo>
                        <a:pt x="46990" y="39370"/>
                      </a:lnTo>
                      <a:lnTo>
                        <a:pt x="49530" y="38100"/>
                      </a:lnTo>
                      <a:lnTo>
                        <a:pt x="53340" y="35560"/>
                      </a:lnTo>
                      <a:lnTo>
                        <a:pt x="55880" y="34290"/>
                      </a:lnTo>
                      <a:lnTo>
                        <a:pt x="57150" y="31750"/>
                      </a:lnTo>
                      <a:lnTo>
                        <a:pt x="59690" y="29210"/>
                      </a:lnTo>
                      <a:lnTo>
                        <a:pt x="60960" y="25400"/>
                      </a:lnTo>
                      <a:lnTo>
                        <a:pt x="60960" y="20320"/>
                      </a:lnTo>
                      <a:lnTo>
                        <a:pt x="59690" y="16510"/>
                      </a:lnTo>
                      <a:lnTo>
                        <a:pt x="58420" y="12700"/>
                      </a:lnTo>
                      <a:lnTo>
                        <a:pt x="55880" y="10160"/>
                      </a:lnTo>
                      <a:lnTo>
                        <a:pt x="53340" y="8890"/>
                      </a:lnTo>
                      <a:lnTo>
                        <a:pt x="49530" y="7620"/>
                      </a:lnTo>
                      <a:lnTo>
                        <a:pt x="45720" y="6350"/>
                      </a:lnTo>
                      <a:lnTo>
                        <a:pt x="41910" y="6350"/>
                      </a:lnTo>
                      <a:lnTo>
                        <a:pt x="36830" y="7620"/>
                      </a:lnTo>
                      <a:lnTo>
                        <a:pt x="31750" y="8890"/>
                      </a:lnTo>
                      <a:lnTo>
                        <a:pt x="27940" y="10160"/>
                      </a:lnTo>
                      <a:lnTo>
                        <a:pt x="25400" y="11430"/>
                      </a:lnTo>
                      <a:lnTo>
                        <a:pt x="21590" y="12700"/>
                      </a:lnTo>
                      <a:lnTo>
                        <a:pt x="19050" y="15240"/>
                      </a:lnTo>
                      <a:lnTo>
                        <a:pt x="16510" y="19050"/>
                      </a:lnTo>
                      <a:lnTo>
                        <a:pt x="15240" y="21590"/>
                      </a:lnTo>
                      <a:lnTo>
                        <a:pt x="13970" y="25400"/>
                      </a:lnTo>
                      <a:lnTo>
                        <a:pt x="12700" y="29210"/>
                      </a:lnTo>
                      <a:lnTo>
                        <a:pt x="11430" y="33020"/>
                      </a:lnTo>
                      <a:lnTo>
                        <a:pt x="12700" y="3556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20320" y="38100"/>
                      </a:lnTo>
                      <a:lnTo>
                        <a:pt x="25400" y="36830"/>
                      </a:lnTo>
                      <a:lnTo>
                        <a:pt x="29210" y="35560"/>
                      </a:lnTo>
                      <a:lnTo>
                        <a:pt x="33020" y="35560"/>
                      </a:lnTo>
                      <a:lnTo>
                        <a:pt x="36830" y="35560"/>
                      </a:lnTo>
                      <a:lnTo>
                        <a:pt x="39370" y="3429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7940"/>
                      </a:lnTo>
                      <a:lnTo>
                        <a:pt x="46990" y="25400"/>
                      </a:lnTo>
                      <a:lnTo>
                        <a:pt x="46990" y="21590"/>
                      </a:lnTo>
                      <a:lnTo>
                        <a:pt x="46990" y="17780"/>
                      </a:lnTo>
                      <a:lnTo>
                        <a:pt x="44450" y="15240"/>
                      </a:lnTo>
                      <a:lnTo>
                        <a:pt x="41910" y="13970"/>
                      </a:lnTo>
                      <a:lnTo>
                        <a:pt x="39370" y="12700"/>
                      </a:lnTo>
                      <a:lnTo>
                        <a:pt x="35560" y="12700"/>
                      </a:lnTo>
                      <a:lnTo>
                        <a:pt x="33020" y="13970"/>
                      </a:lnTo>
                      <a:lnTo>
                        <a:pt x="29210" y="13970"/>
                      </a:lnTo>
                      <a:lnTo>
                        <a:pt x="26670" y="16510"/>
                      </a:lnTo>
                      <a:lnTo>
                        <a:pt x="22860" y="19050"/>
                      </a:lnTo>
                      <a:lnTo>
                        <a:pt x="21590" y="22860"/>
                      </a:lnTo>
                      <a:lnTo>
                        <a:pt x="20320" y="24130"/>
                      </a:lnTo>
                      <a:lnTo>
                        <a:pt x="21590" y="24130"/>
                      </a:lnTo>
                      <a:lnTo>
                        <a:pt x="24130" y="22860"/>
                      </a:lnTo>
                      <a:lnTo>
                        <a:pt x="26670" y="22860"/>
                      </a:lnTo>
                      <a:lnTo>
                        <a:pt x="29210" y="21590"/>
                      </a:lnTo>
                      <a:lnTo>
                        <a:pt x="33020" y="20320"/>
                      </a:lnTo>
                      <a:lnTo>
                        <a:pt x="35560" y="17780"/>
                      </a:lnTo>
                      <a:lnTo>
                        <a:pt x="38100" y="16510"/>
                      </a:lnTo>
                      <a:lnTo>
                        <a:pt x="40640" y="13970"/>
                      </a:lnTo>
                      <a:lnTo>
                        <a:pt x="40640" y="13970"/>
                      </a:lnTo>
                      <a:lnTo>
                        <a:pt x="39370" y="13970"/>
                      </a:lnTo>
                      <a:lnTo>
                        <a:pt x="38100" y="15240"/>
                      </a:lnTo>
                      <a:lnTo>
                        <a:pt x="35560" y="16510"/>
                      </a:lnTo>
                      <a:lnTo>
                        <a:pt x="29210" y="19050"/>
                      </a:lnTo>
                      <a:lnTo>
                        <a:pt x="27940" y="20320"/>
                      </a:lnTo>
                      <a:lnTo>
                        <a:pt x="3048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1750" y="19050"/>
                      </a:lnTo>
                      <a:lnTo>
                        <a:pt x="2159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Freeform 17">
                  <a:hlinkClick r:id="rId2" action="ppaction://hlinksldjump"/>
                </p:cNvPr>
                <p:cNvSpPr/>
                <p:nvPr/>
              </p:nvSpPr>
              <p:spPr>
                <a:xfrm>
                  <a:off x="939800" y="5655310"/>
                  <a:ext cx="5842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8421" h="57151">
                      <a:moveTo>
                        <a:pt x="44450" y="3810"/>
                      </a:moveTo>
                      <a:lnTo>
                        <a:pt x="38100" y="0"/>
                      </a:lnTo>
                      <a:lnTo>
                        <a:pt x="35560" y="0"/>
                      </a:lnTo>
                      <a:lnTo>
                        <a:pt x="31750" y="0"/>
                      </a:lnTo>
                      <a:lnTo>
                        <a:pt x="29210" y="1270"/>
                      </a:lnTo>
                      <a:lnTo>
                        <a:pt x="25400" y="2540"/>
                      </a:lnTo>
                      <a:lnTo>
                        <a:pt x="22860" y="3810"/>
                      </a:lnTo>
                      <a:lnTo>
                        <a:pt x="20320" y="6350"/>
                      </a:lnTo>
                      <a:lnTo>
                        <a:pt x="17780" y="7620"/>
                      </a:lnTo>
                      <a:lnTo>
                        <a:pt x="15240" y="8890"/>
                      </a:lnTo>
                      <a:lnTo>
                        <a:pt x="11430" y="11430"/>
                      </a:lnTo>
                      <a:lnTo>
                        <a:pt x="7620" y="13970"/>
                      </a:lnTo>
                      <a:lnTo>
                        <a:pt x="5080" y="16510"/>
                      </a:lnTo>
                      <a:lnTo>
                        <a:pt x="3810" y="20320"/>
                      </a:lnTo>
                      <a:lnTo>
                        <a:pt x="1270" y="22860"/>
                      </a:lnTo>
                      <a:lnTo>
                        <a:pt x="0" y="26670"/>
                      </a:lnTo>
                      <a:lnTo>
                        <a:pt x="0" y="30480"/>
                      </a:lnTo>
                      <a:lnTo>
                        <a:pt x="1270" y="34290"/>
                      </a:lnTo>
                      <a:lnTo>
                        <a:pt x="2540" y="36830"/>
                      </a:lnTo>
                      <a:lnTo>
                        <a:pt x="11430" y="45720"/>
                      </a:lnTo>
                      <a:lnTo>
                        <a:pt x="13970" y="45720"/>
                      </a:lnTo>
                      <a:lnTo>
                        <a:pt x="17780" y="45720"/>
                      </a:lnTo>
                      <a:lnTo>
                        <a:pt x="20320" y="45720"/>
                      </a:lnTo>
                      <a:lnTo>
                        <a:pt x="24130" y="44450"/>
                      </a:lnTo>
                      <a:lnTo>
                        <a:pt x="27940" y="43180"/>
                      </a:lnTo>
                      <a:lnTo>
                        <a:pt x="31750" y="40640"/>
                      </a:lnTo>
                      <a:lnTo>
                        <a:pt x="34290" y="39370"/>
                      </a:lnTo>
                      <a:lnTo>
                        <a:pt x="38100" y="38100"/>
                      </a:lnTo>
                      <a:lnTo>
                        <a:pt x="39370" y="35560"/>
                      </a:lnTo>
                      <a:lnTo>
                        <a:pt x="41910" y="33020"/>
                      </a:lnTo>
                      <a:lnTo>
                        <a:pt x="44450" y="30480"/>
                      </a:lnTo>
                      <a:lnTo>
                        <a:pt x="46990" y="26670"/>
                      </a:lnTo>
                      <a:lnTo>
                        <a:pt x="46990" y="24130"/>
                      </a:lnTo>
                      <a:lnTo>
                        <a:pt x="46990" y="20320"/>
                      </a:lnTo>
                      <a:lnTo>
                        <a:pt x="46990" y="16510"/>
                      </a:lnTo>
                      <a:lnTo>
                        <a:pt x="45720" y="12700"/>
                      </a:lnTo>
                      <a:lnTo>
                        <a:pt x="44450" y="8890"/>
                      </a:lnTo>
                      <a:lnTo>
                        <a:pt x="41910" y="5080"/>
                      </a:lnTo>
                      <a:lnTo>
                        <a:pt x="39370" y="2540"/>
                      </a:lnTo>
                      <a:lnTo>
                        <a:pt x="35560" y="1270"/>
                      </a:lnTo>
                      <a:lnTo>
                        <a:pt x="30480" y="0"/>
                      </a:lnTo>
                      <a:lnTo>
                        <a:pt x="26670" y="0"/>
                      </a:lnTo>
                      <a:lnTo>
                        <a:pt x="24130" y="0"/>
                      </a:lnTo>
                      <a:lnTo>
                        <a:pt x="21590" y="1270"/>
                      </a:lnTo>
                      <a:lnTo>
                        <a:pt x="17780" y="3810"/>
                      </a:lnTo>
                      <a:lnTo>
                        <a:pt x="15240" y="6350"/>
                      </a:lnTo>
                      <a:lnTo>
                        <a:pt x="11430" y="8890"/>
                      </a:lnTo>
                      <a:lnTo>
                        <a:pt x="8890" y="12700"/>
                      </a:lnTo>
                      <a:lnTo>
                        <a:pt x="6350" y="15240"/>
                      </a:lnTo>
                      <a:lnTo>
                        <a:pt x="3810" y="19050"/>
                      </a:lnTo>
                      <a:lnTo>
                        <a:pt x="1270" y="22860"/>
                      </a:lnTo>
                      <a:lnTo>
                        <a:pt x="1270" y="26670"/>
                      </a:lnTo>
                      <a:lnTo>
                        <a:pt x="0" y="30480"/>
                      </a:lnTo>
                      <a:lnTo>
                        <a:pt x="0" y="34290"/>
                      </a:lnTo>
                      <a:lnTo>
                        <a:pt x="1270" y="38100"/>
                      </a:lnTo>
                      <a:lnTo>
                        <a:pt x="2540" y="41910"/>
                      </a:lnTo>
                      <a:lnTo>
                        <a:pt x="3810" y="45720"/>
                      </a:lnTo>
                      <a:lnTo>
                        <a:pt x="6350" y="48260"/>
                      </a:lnTo>
                      <a:lnTo>
                        <a:pt x="10160" y="50800"/>
                      </a:lnTo>
                      <a:lnTo>
                        <a:pt x="12700" y="52070"/>
                      </a:lnTo>
                      <a:lnTo>
                        <a:pt x="15240" y="53340"/>
                      </a:lnTo>
                      <a:lnTo>
                        <a:pt x="17780" y="53340"/>
                      </a:lnTo>
                      <a:lnTo>
                        <a:pt x="20320" y="54610"/>
                      </a:lnTo>
                      <a:lnTo>
                        <a:pt x="25400" y="54610"/>
                      </a:lnTo>
                      <a:lnTo>
                        <a:pt x="33020" y="54610"/>
                      </a:lnTo>
                      <a:lnTo>
                        <a:pt x="39370" y="55880"/>
                      </a:lnTo>
                      <a:lnTo>
                        <a:pt x="41910" y="54610"/>
                      </a:lnTo>
                      <a:lnTo>
                        <a:pt x="44450" y="52070"/>
                      </a:lnTo>
                      <a:lnTo>
                        <a:pt x="45720" y="49530"/>
                      </a:lnTo>
                      <a:lnTo>
                        <a:pt x="48260" y="45720"/>
                      </a:lnTo>
                      <a:lnTo>
                        <a:pt x="50800" y="43180"/>
                      </a:lnTo>
                      <a:lnTo>
                        <a:pt x="52070" y="39370"/>
                      </a:lnTo>
                      <a:lnTo>
                        <a:pt x="53340" y="35560"/>
                      </a:lnTo>
                      <a:lnTo>
                        <a:pt x="54610" y="31750"/>
                      </a:lnTo>
                      <a:lnTo>
                        <a:pt x="55880" y="27940"/>
                      </a:lnTo>
                      <a:lnTo>
                        <a:pt x="54610" y="24130"/>
                      </a:lnTo>
                      <a:lnTo>
                        <a:pt x="54610" y="20320"/>
                      </a:lnTo>
                      <a:lnTo>
                        <a:pt x="53340" y="16510"/>
                      </a:lnTo>
                      <a:lnTo>
                        <a:pt x="50800" y="13970"/>
                      </a:lnTo>
                      <a:lnTo>
                        <a:pt x="48260" y="12700"/>
                      </a:lnTo>
                      <a:lnTo>
                        <a:pt x="45720" y="11430"/>
                      </a:lnTo>
                      <a:lnTo>
                        <a:pt x="40640" y="11430"/>
                      </a:lnTo>
                      <a:lnTo>
                        <a:pt x="36830" y="11430"/>
                      </a:lnTo>
                      <a:lnTo>
                        <a:pt x="31750" y="12700"/>
                      </a:lnTo>
                      <a:lnTo>
                        <a:pt x="27940" y="13970"/>
                      </a:lnTo>
                      <a:lnTo>
                        <a:pt x="24130" y="15240"/>
                      </a:lnTo>
                      <a:lnTo>
                        <a:pt x="21590" y="17780"/>
                      </a:lnTo>
                      <a:lnTo>
                        <a:pt x="19050" y="19050"/>
                      </a:lnTo>
                      <a:lnTo>
                        <a:pt x="16510" y="20320"/>
                      </a:lnTo>
                      <a:lnTo>
                        <a:pt x="13970" y="22860"/>
                      </a:lnTo>
                      <a:lnTo>
                        <a:pt x="13970" y="25400"/>
                      </a:lnTo>
                      <a:lnTo>
                        <a:pt x="13970" y="27940"/>
                      </a:lnTo>
                      <a:lnTo>
                        <a:pt x="13970" y="31750"/>
                      </a:lnTo>
                      <a:lnTo>
                        <a:pt x="15240" y="35560"/>
                      </a:lnTo>
                      <a:lnTo>
                        <a:pt x="15240" y="38100"/>
                      </a:lnTo>
                      <a:lnTo>
                        <a:pt x="15240" y="41910"/>
                      </a:lnTo>
                      <a:lnTo>
                        <a:pt x="16510" y="45720"/>
                      </a:lnTo>
                      <a:lnTo>
                        <a:pt x="19050" y="48260"/>
                      </a:lnTo>
                      <a:lnTo>
                        <a:pt x="21590" y="50800"/>
                      </a:lnTo>
                      <a:lnTo>
                        <a:pt x="25400" y="52070"/>
                      </a:lnTo>
                      <a:lnTo>
                        <a:pt x="30480" y="53340"/>
                      </a:lnTo>
                      <a:lnTo>
                        <a:pt x="35560" y="54610"/>
                      </a:lnTo>
                      <a:lnTo>
                        <a:pt x="39370" y="53340"/>
                      </a:lnTo>
                      <a:lnTo>
                        <a:pt x="41910" y="53340"/>
                      </a:lnTo>
                      <a:lnTo>
                        <a:pt x="44450" y="52070"/>
                      </a:lnTo>
                      <a:lnTo>
                        <a:pt x="46990" y="49530"/>
                      </a:lnTo>
                      <a:lnTo>
                        <a:pt x="49530" y="46990"/>
                      </a:lnTo>
                      <a:lnTo>
                        <a:pt x="52070" y="44450"/>
                      </a:lnTo>
                      <a:lnTo>
                        <a:pt x="54610" y="40640"/>
                      </a:lnTo>
                      <a:lnTo>
                        <a:pt x="55880" y="36830"/>
                      </a:lnTo>
                      <a:lnTo>
                        <a:pt x="58420" y="34290"/>
                      </a:lnTo>
                      <a:lnTo>
                        <a:pt x="58420" y="30480"/>
                      </a:lnTo>
                      <a:lnTo>
                        <a:pt x="57150" y="27940"/>
                      </a:lnTo>
                      <a:lnTo>
                        <a:pt x="54610" y="25400"/>
                      </a:lnTo>
                      <a:lnTo>
                        <a:pt x="52070" y="22860"/>
                      </a:lnTo>
                      <a:lnTo>
                        <a:pt x="49530" y="21590"/>
                      </a:lnTo>
                      <a:lnTo>
                        <a:pt x="45720" y="19050"/>
                      </a:lnTo>
                      <a:lnTo>
                        <a:pt x="41910" y="17780"/>
                      </a:lnTo>
                      <a:lnTo>
                        <a:pt x="36830" y="19050"/>
                      </a:lnTo>
                      <a:lnTo>
                        <a:pt x="31750" y="19050"/>
                      </a:lnTo>
                      <a:lnTo>
                        <a:pt x="26670" y="20320"/>
                      </a:lnTo>
                      <a:lnTo>
                        <a:pt x="22860" y="21590"/>
                      </a:lnTo>
                      <a:lnTo>
                        <a:pt x="19050" y="22860"/>
                      </a:lnTo>
                      <a:lnTo>
                        <a:pt x="15240" y="25400"/>
                      </a:lnTo>
                      <a:lnTo>
                        <a:pt x="12700" y="26670"/>
                      </a:lnTo>
                      <a:lnTo>
                        <a:pt x="10160" y="29210"/>
                      </a:lnTo>
                      <a:lnTo>
                        <a:pt x="8890" y="31750"/>
                      </a:lnTo>
                      <a:lnTo>
                        <a:pt x="8890" y="35560"/>
                      </a:lnTo>
                      <a:lnTo>
                        <a:pt x="8890" y="40640"/>
                      </a:lnTo>
                      <a:lnTo>
                        <a:pt x="10160" y="44450"/>
                      </a:lnTo>
                      <a:lnTo>
                        <a:pt x="11430" y="46990"/>
                      </a:lnTo>
                      <a:lnTo>
                        <a:pt x="12700" y="49530"/>
                      </a:lnTo>
                      <a:lnTo>
                        <a:pt x="15240" y="50800"/>
                      </a:lnTo>
                      <a:lnTo>
                        <a:pt x="17780" y="50800"/>
                      </a:lnTo>
                      <a:lnTo>
                        <a:pt x="21590" y="50800"/>
                      </a:lnTo>
                      <a:lnTo>
                        <a:pt x="24130" y="49530"/>
                      </a:lnTo>
                      <a:lnTo>
                        <a:pt x="27940" y="48260"/>
                      </a:lnTo>
                      <a:lnTo>
                        <a:pt x="31750" y="46990"/>
                      </a:lnTo>
                      <a:lnTo>
                        <a:pt x="34290" y="44450"/>
                      </a:lnTo>
                      <a:lnTo>
                        <a:pt x="38100" y="41910"/>
                      </a:lnTo>
                      <a:lnTo>
                        <a:pt x="39370" y="38100"/>
                      </a:lnTo>
                      <a:lnTo>
                        <a:pt x="41910" y="35560"/>
                      </a:lnTo>
                      <a:lnTo>
                        <a:pt x="43180" y="33020"/>
                      </a:lnTo>
                      <a:lnTo>
                        <a:pt x="43180" y="30480"/>
                      </a:lnTo>
                      <a:lnTo>
                        <a:pt x="44450" y="27940"/>
                      </a:lnTo>
                      <a:lnTo>
                        <a:pt x="44450" y="22860"/>
                      </a:lnTo>
                      <a:lnTo>
                        <a:pt x="44450" y="19050"/>
                      </a:lnTo>
                      <a:lnTo>
                        <a:pt x="43180" y="15240"/>
                      </a:lnTo>
                      <a:lnTo>
                        <a:pt x="40640" y="11430"/>
                      </a:lnTo>
                      <a:lnTo>
                        <a:pt x="38100" y="8890"/>
                      </a:lnTo>
                      <a:lnTo>
                        <a:pt x="34290" y="6350"/>
                      </a:lnTo>
                      <a:lnTo>
                        <a:pt x="30480" y="6350"/>
                      </a:lnTo>
                      <a:lnTo>
                        <a:pt x="25400" y="5080"/>
                      </a:lnTo>
                      <a:lnTo>
                        <a:pt x="21590" y="5080"/>
                      </a:lnTo>
                      <a:lnTo>
                        <a:pt x="19050" y="7620"/>
                      </a:lnTo>
                      <a:lnTo>
                        <a:pt x="15240" y="10160"/>
                      </a:lnTo>
                      <a:lnTo>
                        <a:pt x="12700" y="12700"/>
                      </a:lnTo>
                      <a:lnTo>
                        <a:pt x="11430" y="16510"/>
                      </a:lnTo>
                      <a:lnTo>
                        <a:pt x="8890" y="19050"/>
                      </a:lnTo>
                      <a:lnTo>
                        <a:pt x="6350" y="22860"/>
                      </a:lnTo>
                      <a:lnTo>
                        <a:pt x="5080" y="25400"/>
                      </a:lnTo>
                      <a:lnTo>
                        <a:pt x="2540" y="27940"/>
                      </a:lnTo>
                      <a:lnTo>
                        <a:pt x="1270" y="30480"/>
                      </a:lnTo>
                      <a:lnTo>
                        <a:pt x="0" y="35560"/>
                      </a:lnTo>
                      <a:lnTo>
                        <a:pt x="0" y="40640"/>
                      </a:lnTo>
                      <a:lnTo>
                        <a:pt x="0" y="44450"/>
                      </a:lnTo>
                      <a:lnTo>
                        <a:pt x="2540" y="46990"/>
                      </a:lnTo>
                      <a:lnTo>
                        <a:pt x="7620" y="52070"/>
                      </a:lnTo>
                      <a:lnTo>
                        <a:pt x="11430" y="57150"/>
                      </a:lnTo>
                      <a:lnTo>
                        <a:pt x="13970" y="57150"/>
                      </a:lnTo>
                      <a:lnTo>
                        <a:pt x="17780" y="57150"/>
                      </a:lnTo>
                      <a:lnTo>
                        <a:pt x="20320" y="57150"/>
                      </a:lnTo>
                      <a:lnTo>
                        <a:pt x="24130" y="55880"/>
                      </a:lnTo>
                      <a:lnTo>
                        <a:pt x="27940" y="55880"/>
                      </a:lnTo>
                      <a:lnTo>
                        <a:pt x="31750" y="55880"/>
                      </a:lnTo>
                      <a:lnTo>
                        <a:pt x="34290" y="54610"/>
                      </a:lnTo>
                      <a:lnTo>
                        <a:pt x="38100" y="53340"/>
                      </a:lnTo>
                      <a:lnTo>
                        <a:pt x="39370" y="52070"/>
                      </a:lnTo>
                      <a:lnTo>
                        <a:pt x="41910" y="49530"/>
                      </a:lnTo>
                      <a:lnTo>
                        <a:pt x="44450" y="45720"/>
                      </a:lnTo>
                      <a:lnTo>
                        <a:pt x="46990" y="40640"/>
                      </a:lnTo>
                      <a:lnTo>
                        <a:pt x="46990" y="38100"/>
                      </a:lnTo>
                      <a:lnTo>
                        <a:pt x="46990" y="34290"/>
                      </a:lnTo>
                      <a:lnTo>
                        <a:pt x="46990" y="31750"/>
                      </a:lnTo>
                      <a:lnTo>
                        <a:pt x="45720" y="29210"/>
                      </a:lnTo>
                      <a:lnTo>
                        <a:pt x="45720" y="25400"/>
                      </a:lnTo>
                      <a:lnTo>
                        <a:pt x="45720" y="21590"/>
                      </a:lnTo>
                      <a:lnTo>
                        <a:pt x="44450" y="19050"/>
                      </a:lnTo>
                      <a:lnTo>
                        <a:pt x="41910" y="16510"/>
                      </a:lnTo>
                      <a:lnTo>
                        <a:pt x="39370" y="13970"/>
                      </a:lnTo>
                      <a:lnTo>
                        <a:pt x="35560" y="12700"/>
                      </a:lnTo>
                      <a:lnTo>
                        <a:pt x="31750" y="12700"/>
                      </a:lnTo>
                      <a:lnTo>
                        <a:pt x="29210" y="13970"/>
                      </a:lnTo>
                      <a:lnTo>
                        <a:pt x="25400" y="15240"/>
                      </a:lnTo>
                      <a:lnTo>
                        <a:pt x="22860" y="16510"/>
                      </a:lnTo>
                      <a:lnTo>
                        <a:pt x="20320" y="17780"/>
                      </a:lnTo>
                      <a:lnTo>
                        <a:pt x="17780" y="19050"/>
                      </a:lnTo>
                      <a:lnTo>
                        <a:pt x="11430" y="22860"/>
                      </a:lnTo>
                      <a:lnTo>
                        <a:pt x="8890" y="25400"/>
                      </a:lnTo>
                      <a:lnTo>
                        <a:pt x="7620" y="27940"/>
                      </a:lnTo>
                      <a:lnTo>
                        <a:pt x="6350" y="31750"/>
                      </a:lnTo>
                      <a:lnTo>
                        <a:pt x="6350" y="35560"/>
                      </a:lnTo>
                      <a:lnTo>
                        <a:pt x="6350" y="38100"/>
                      </a:lnTo>
                      <a:lnTo>
                        <a:pt x="7620" y="41910"/>
                      </a:lnTo>
                      <a:lnTo>
                        <a:pt x="10160" y="45720"/>
                      </a:lnTo>
                      <a:lnTo>
                        <a:pt x="12700" y="48260"/>
                      </a:lnTo>
                      <a:lnTo>
                        <a:pt x="15240" y="50800"/>
                      </a:lnTo>
                      <a:lnTo>
                        <a:pt x="19050" y="52070"/>
                      </a:lnTo>
                      <a:lnTo>
                        <a:pt x="22860" y="52070"/>
                      </a:lnTo>
                      <a:lnTo>
                        <a:pt x="26670" y="50800"/>
                      </a:lnTo>
                      <a:lnTo>
                        <a:pt x="29210" y="49530"/>
                      </a:lnTo>
                      <a:lnTo>
                        <a:pt x="33020" y="48260"/>
                      </a:lnTo>
                      <a:lnTo>
                        <a:pt x="36830" y="46990"/>
                      </a:lnTo>
                      <a:lnTo>
                        <a:pt x="40640" y="44450"/>
                      </a:lnTo>
                      <a:lnTo>
                        <a:pt x="43180" y="41910"/>
                      </a:lnTo>
                      <a:lnTo>
                        <a:pt x="45720" y="38100"/>
                      </a:lnTo>
                      <a:lnTo>
                        <a:pt x="46990" y="35560"/>
                      </a:lnTo>
                      <a:lnTo>
                        <a:pt x="46990" y="33020"/>
                      </a:lnTo>
                      <a:lnTo>
                        <a:pt x="45720" y="30480"/>
                      </a:lnTo>
                      <a:lnTo>
                        <a:pt x="44450" y="29210"/>
                      </a:lnTo>
                      <a:lnTo>
                        <a:pt x="43180" y="26670"/>
                      </a:lnTo>
                      <a:lnTo>
                        <a:pt x="41910" y="24130"/>
                      </a:lnTo>
                      <a:lnTo>
                        <a:pt x="39370" y="24130"/>
                      </a:lnTo>
                      <a:lnTo>
                        <a:pt x="36830" y="24130"/>
                      </a:lnTo>
                      <a:lnTo>
                        <a:pt x="34290" y="2540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2860" y="25400"/>
                      </a:lnTo>
                      <a:lnTo>
                        <a:pt x="20320" y="27940"/>
                      </a:lnTo>
                      <a:lnTo>
                        <a:pt x="19050" y="29210"/>
                      </a:lnTo>
                      <a:lnTo>
                        <a:pt x="17780" y="33020"/>
                      </a:lnTo>
                      <a:lnTo>
                        <a:pt x="17780" y="35560"/>
                      </a:lnTo>
                      <a:lnTo>
                        <a:pt x="19050" y="36830"/>
                      </a:lnTo>
                      <a:lnTo>
                        <a:pt x="19050" y="39370"/>
                      </a:lnTo>
                      <a:lnTo>
                        <a:pt x="21590" y="40640"/>
                      </a:lnTo>
                      <a:lnTo>
                        <a:pt x="24130" y="40640"/>
                      </a:lnTo>
                      <a:lnTo>
                        <a:pt x="26670" y="39370"/>
                      </a:lnTo>
                      <a:lnTo>
                        <a:pt x="30480" y="38100"/>
                      </a:lnTo>
                      <a:lnTo>
                        <a:pt x="34290" y="36830"/>
                      </a:lnTo>
                      <a:lnTo>
                        <a:pt x="38100" y="35560"/>
                      </a:lnTo>
                      <a:lnTo>
                        <a:pt x="40640" y="34290"/>
                      </a:lnTo>
                      <a:lnTo>
                        <a:pt x="41910" y="31750"/>
                      </a:lnTo>
                      <a:lnTo>
                        <a:pt x="43180" y="30480"/>
                      </a:lnTo>
                      <a:lnTo>
                        <a:pt x="43180" y="27940"/>
                      </a:lnTo>
                      <a:lnTo>
                        <a:pt x="41910" y="26670"/>
                      </a:lnTo>
                      <a:lnTo>
                        <a:pt x="40640" y="24130"/>
                      </a:lnTo>
                      <a:lnTo>
                        <a:pt x="38100" y="24130"/>
                      </a:lnTo>
                      <a:lnTo>
                        <a:pt x="34290" y="24130"/>
                      </a:lnTo>
                      <a:lnTo>
                        <a:pt x="30480" y="25400"/>
                      </a:lnTo>
                      <a:lnTo>
                        <a:pt x="26670" y="25400"/>
                      </a:lnTo>
                      <a:lnTo>
                        <a:pt x="24130" y="25400"/>
                      </a:lnTo>
                      <a:lnTo>
                        <a:pt x="21590" y="25400"/>
                      </a:lnTo>
                      <a:lnTo>
                        <a:pt x="19050" y="27940"/>
                      </a:lnTo>
                      <a:lnTo>
                        <a:pt x="16510" y="29210"/>
                      </a:lnTo>
                      <a:lnTo>
                        <a:pt x="13970" y="33020"/>
                      </a:lnTo>
                      <a:lnTo>
                        <a:pt x="13970" y="35560"/>
                      </a:lnTo>
                      <a:lnTo>
                        <a:pt x="13970" y="39370"/>
                      </a:lnTo>
                      <a:lnTo>
                        <a:pt x="13970" y="43180"/>
                      </a:lnTo>
                      <a:lnTo>
                        <a:pt x="16510" y="44450"/>
                      </a:lnTo>
                      <a:lnTo>
                        <a:pt x="19050" y="44450"/>
                      </a:lnTo>
                      <a:lnTo>
                        <a:pt x="21590" y="44450"/>
                      </a:lnTo>
                      <a:lnTo>
                        <a:pt x="25400" y="43180"/>
                      </a:lnTo>
                      <a:lnTo>
                        <a:pt x="27940" y="40640"/>
                      </a:lnTo>
                      <a:lnTo>
                        <a:pt x="31750" y="38100"/>
                      </a:lnTo>
                      <a:lnTo>
                        <a:pt x="35560" y="35560"/>
                      </a:lnTo>
                      <a:lnTo>
                        <a:pt x="38100" y="33020"/>
                      </a:lnTo>
                      <a:lnTo>
                        <a:pt x="40640" y="30480"/>
                      </a:lnTo>
                      <a:lnTo>
                        <a:pt x="40640" y="29210"/>
                      </a:lnTo>
                      <a:lnTo>
                        <a:pt x="39370" y="26670"/>
                      </a:lnTo>
                      <a:lnTo>
                        <a:pt x="36830" y="24130"/>
                      </a:lnTo>
                      <a:lnTo>
                        <a:pt x="34290" y="24130"/>
                      </a:lnTo>
                      <a:lnTo>
                        <a:pt x="31750" y="24130"/>
                      </a:lnTo>
                      <a:lnTo>
                        <a:pt x="16510" y="266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 18">
                  <a:hlinkClick r:id="rId2" action="ppaction://hlinksldjump"/>
                </p:cNvPr>
                <p:cNvSpPr/>
                <p:nvPr/>
              </p:nvSpPr>
              <p:spPr>
                <a:xfrm>
                  <a:off x="735330" y="5811520"/>
                  <a:ext cx="23876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8761" h="72391">
                      <a:moveTo>
                        <a:pt x="0" y="15240"/>
                      </a:moveTo>
                      <a:lnTo>
                        <a:pt x="6350" y="11430"/>
                      </a:lnTo>
                      <a:lnTo>
                        <a:pt x="12700" y="10160"/>
                      </a:lnTo>
                      <a:lnTo>
                        <a:pt x="20320" y="10160"/>
                      </a:lnTo>
                      <a:lnTo>
                        <a:pt x="27940" y="10160"/>
                      </a:lnTo>
                      <a:lnTo>
                        <a:pt x="35560" y="7620"/>
                      </a:lnTo>
                      <a:lnTo>
                        <a:pt x="43180" y="5080"/>
                      </a:lnTo>
                      <a:lnTo>
                        <a:pt x="50800" y="3810"/>
                      </a:lnTo>
                      <a:lnTo>
                        <a:pt x="58420" y="2540"/>
                      </a:lnTo>
                      <a:lnTo>
                        <a:pt x="62230" y="1270"/>
                      </a:lnTo>
                      <a:lnTo>
                        <a:pt x="66040" y="0"/>
                      </a:lnTo>
                      <a:lnTo>
                        <a:pt x="73660" y="1270"/>
                      </a:lnTo>
                      <a:lnTo>
                        <a:pt x="81280" y="2540"/>
                      </a:lnTo>
                      <a:lnTo>
                        <a:pt x="88900" y="3810"/>
                      </a:lnTo>
                      <a:lnTo>
                        <a:pt x="96520" y="6350"/>
                      </a:lnTo>
                      <a:lnTo>
                        <a:pt x="104140" y="7620"/>
                      </a:lnTo>
                      <a:lnTo>
                        <a:pt x="111760" y="8890"/>
                      </a:lnTo>
                      <a:lnTo>
                        <a:pt x="119380" y="8890"/>
                      </a:lnTo>
                      <a:lnTo>
                        <a:pt x="123190" y="10160"/>
                      </a:lnTo>
                      <a:lnTo>
                        <a:pt x="132080" y="12700"/>
                      </a:lnTo>
                      <a:lnTo>
                        <a:pt x="140970" y="13970"/>
                      </a:lnTo>
                      <a:lnTo>
                        <a:pt x="149860" y="16510"/>
                      </a:lnTo>
                      <a:lnTo>
                        <a:pt x="157480" y="19050"/>
                      </a:lnTo>
                      <a:lnTo>
                        <a:pt x="166370" y="25400"/>
                      </a:lnTo>
                      <a:lnTo>
                        <a:pt x="172720" y="29210"/>
                      </a:lnTo>
                      <a:lnTo>
                        <a:pt x="184150" y="34290"/>
                      </a:lnTo>
                      <a:lnTo>
                        <a:pt x="189230" y="36830"/>
                      </a:lnTo>
                      <a:lnTo>
                        <a:pt x="195580" y="38100"/>
                      </a:lnTo>
                      <a:lnTo>
                        <a:pt x="201930" y="40640"/>
                      </a:lnTo>
                      <a:lnTo>
                        <a:pt x="209550" y="44450"/>
                      </a:lnTo>
                      <a:lnTo>
                        <a:pt x="213360" y="45720"/>
                      </a:lnTo>
                      <a:lnTo>
                        <a:pt x="215900" y="48260"/>
                      </a:lnTo>
                      <a:lnTo>
                        <a:pt x="217170" y="52070"/>
                      </a:lnTo>
                      <a:lnTo>
                        <a:pt x="218440" y="54610"/>
                      </a:lnTo>
                      <a:lnTo>
                        <a:pt x="219710" y="58420"/>
                      </a:lnTo>
                      <a:lnTo>
                        <a:pt x="228600" y="64770"/>
                      </a:lnTo>
                      <a:lnTo>
                        <a:pt x="236220" y="71120"/>
                      </a:lnTo>
                      <a:lnTo>
                        <a:pt x="238760" y="723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Freeform 19">
                  <a:hlinkClick r:id="rId2" action="ppaction://hlinksldjump"/>
                </p:cNvPr>
                <p:cNvSpPr/>
                <p:nvPr/>
              </p:nvSpPr>
              <p:spPr>
                <a:xfrm>
                  <a:off x="711200" y="5808980"/>
                  <a:ext cx="267971" cy="68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71" h="68581">
                      <a:moveTo>
                        <a:pt x="0" y="45720"/>
                      </a:moveTo>
                      <a:lnTo>
                        <a:pt x="6350" y="40640"/>
                      </a:lnTo>
                      <a:lnTo>
                        <a:pt x="11430" y="34290"/>
                      </a:lnTo>
                      <a:lnTo>
                        <a:pt x="16510" y="27940"/>
                      </a:lnTo>
                      <a:lnTo>
                        <a:pt x="20320" y="22860"/>
                      </a:lnTo>
                      <a:lnTo>
                        <a:pt x="29210" y="16510"/>
                      </a:lnTo>
                      <a:lnTo>
                        <a:pt x="36830" y="13970"/>
                      </a:lnTo>
                      <a:lnTo>
                        <a:pt x="40640" y="12700"/>
                      </a:lnTo>
                      <a:lnTo>
                        <a:pt x="45720" y="10160"/>
                      </a:lnTo>
                      <a:lnTo>
                        <a:pt x="48260" y="8890"/>
                      </a:lnTo>
                      <a:lnTo>
                        <a:pt x="55880" y="7620"/>
                      </a:lnTo>
                      <a:lnTo>
                        <a:pt x="64770" y="6350"/>
                      </a:lnTo>
                      <a:lnTo>
                        <a:pt x="71120" y="3810"/>
                      </a:lnTo>
                      <a:lnTo>
                        <a:pt x="78740" y="1270"/>
                      </a:lnTo>
                      <a:lnTo>
                        <a:pt x="83820" y="1270"/>
                      </a:lnTo>
                      <a:lnTo>
                        <a:pt x="92710" y="1270"/>
                      </a:lnTo>
                      <a:lnTo>
                        <a:pt x="101600" y="0"/>
                      </a:lnTo>
                      <a:lnTo>
                        <a:pt x="111760" y="0"/>
                      </a:lnTo>
                      <a:lnTo>
                        <a:pt x="121920" y="2540"/>
                      </a:lnTo>
                      <a:lnTo>
                        <a:pt x="129540" y="3810"/>
                      </a:lnTo>
                      <a:lnTo>
                        <a:pt x="138430" y="5080"/>
                      </a:lnTo>
                      <a:lnTo>
                        <a:pt x="146050" y="7620"/>
                      </a:lnTo>
                      <a:lnTo>
                        <a:pt x="149860" y="8890"/>
                      </a:lnTo>
                      <a:lnTo>
                        <a:pt x="154940" y="10160"/>
                      </a:lnTo>
                      <a:lnTo>
                        <a:pt x="158750" y="10160"/>
                      </a:lnTo>
                      <a:lnTo>
                        <a:pt x="165100" y="11430"/>
                      </a:lnTo>
                      <a:lnTo>
                        <a:pt x="173990" y="11430"/>
                      </a:lnTo>
                      <a:lnTo>
                        <a:pt x="177800" y="11430"/>
                      </a:lnTo>
                      <a:lnTo>
                        <a:pt x="181610" y="12700"/>
                      </a:lnTo>
                      <a:lnTo>
                        <a:pt x="190500" y="16510"/>
                      </a:lnTo>
                      <a:lnTo>
                        <a:pt x="208280" y="25400"/>
                      </a:lnTo>
                      <a:lnTo>
                        <a:pt x="215900" y="31750"/>
                      </a:lnTo>
                      <a:lnTo>
                        <a:pt x="222250" y="35560"/>
                      </a:lnTo>
                      <a:lnTo>
                        <a:pt x="226060" y="36830"/>
                      </a:lnTo>
                      <a:lnTo>
                        <a:pt x="233680" y="39370"/>
                      </a:lnTo>
                      <a:lnTo>
                        <a:pt x="237490" y="39370"/>
                      </a:lnTo>
                      <a:lnTo>
                        <a:pt x="240030" y="41910"/>
                      </a:lnTo>
                      <a:lnTo>
                        <a:pt x="248920" y="49530"/>
                      </a:lnTo>
                      <a:lnTo>
                        <a:pt x="255270" y="53340"/>
                      </a:lnTo>
                      <a:lnTo>
                        <a:pt x="260350" y="59690"/>
                      </a:lnTo>
                      <a:lnTo>
                        <a:pt x="265430" y="66040"/>
                      </a:lnTo>
                      <a:lnTo>
                        <a:pt x="267970" y="685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0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996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 21">
                  <a:hlinkClick r:id="rId2" action="ppaction://hlinksldjump"/>
                </p:cNvPr>
                <p:cNvSpPr/>
                <p:nvPr/>
              </p:nvSpPr>
              <p:spPr>
                <a:xfrm>
                  <a:off x="836930" y="6005830"/>
                  <a:ext cx="11431" cy="12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431" h="1271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7620" y="0"/>
                      </a:lnTo>
                      <a:lnTo>
                        <a:pt x="1270" y="12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 22">
                  <a:hlinkClick r:id="rId2" action="ppaction://hlinksldjump"/>
                </p:cNvPr>
                <p:cNvSpPr/>
                <p:nvPr/>
              </p:nvSpPr>
              <p:spPr>
                <a:xfrm>
                  <a:off x="847090" y="6017260"/>
                  <a:ext cx="304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3811">
                      <a:moveTo>
                        <a:pt x="0" y="0"/>
                      </a:moveTo>
                      <a:lnTo>
                        <a:pt x="19050" y="0"/>
                      </a:lnTo>
                      <a:lnTo>
                        <a:pt x="26670" y="2540"/>
                      </a:lnTo>
                      <a:lnTo>
                        <a:pt x="3048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23">
                  <a:hlinkClick r:id="rId2" action="ppaction://hlinksldjump"/>
                </p:cNvPr>
                <p:cNvSpPr/>
                <p:nvPr/>
              </p:nvSpPr>
              <p:spPr>
                <a:xfrm>
                  <a:off x="854710" y="6022340"/>
                  <a:ext cx="17781" cy="38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781" h="3811">
                      <a:moveTo>
                        <a:pt x="17780" y="0"/>
                      </a:moveTo>
                      <a:lnTo>
                        <a:pt x="16510" y="1270"/>
                      </a:lnTo>
                      <a:lnTo>
                        <a:pt x="10160" y="1270"/>
                      </a:lnTo>
                      <a:lnTo>
                        <a:pt x="254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 24">
                  <a:hlinkClick r:id="rId2" action="ppaction://hlinksldjump"/>
                </p:cNvPr>
                <p:cNvSpPr/>
                <p:nvPr/>
              </p:nvSpPr>
              <p:spPr>
                <a:xfrm>
                  <a:off x="836930" y="5955030"/>
                  <a:ext cx="96521" cy="558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6521" h="55881">
                      <a:moveTo>
                        <a:pt x="0" y="50800"/>
                      </a:moveTo>
                      <a:lnTo>
                        <a:pt x="5080" y="52070"/>
                      </a:lnTo>
                      <a:lnTo>
                        <a:pt x="11430" y="53340"/>
                      </a:lnTo>
                      <a:lnTo>
                        <a:pt x="17780" y="54610"/>
                      </a:lnTo>
                      <a:lnTo>
                        <a:pt x="24130" y="54610"/>
                      </a:lnTo>
                      <a:lnTo>
                        <a:pt x="30480" y="55880"/>
                      </a:lnTo>
                      <a:lnTo>
                        <a:pt x="36830" y="55880"/>
                      </a:lnTo>
                      <a:lnTo>
                        <a:pt x="41910" y="55880"/>
                      </a:lnTo>
                      <a:lnTo>
                        <a:pt x="52070" y="53340"/>
                      </a:lnTo>
                      <a:lnTo>
                        <a:pt x="53340" y="52070"/>
                      </a:lnTo>
                      <a:lnTo>
                        <a:pt x="53340" y="50800"/>
                      </a:lnTo>
                      <a:lnTo>
                        <a:pt x="52070" y="49530"/>
                      </a:lnTo>
                      <a:lnTo>
                        <a:pt x="44450" y="43180"/>
                      </a:lnTo>
                      <a:lnTo>
                        <a:pt x="36830" y="39370"/>
                      </a:lnTo>
                      <a:lnTo>
                        <a:pt x="33020" y="38100"/>
                      </a:lnTo>
                      <a:lnTo>
                        <a:pt x="24130" y="35560"/>
                      </a:lnTo>
                      <a:lnTo>
                        <a:pt x="19050" y="35560"/>
                      </a:lnTo>
                      <a:lnTo>
                        <a:pt x="16510" y="33020"/>
                      </a:lnTo>
                      <a:lnTo>
                        <a:pt x="16510" y="30480"/>
                      </a:lnTo>
                      <a:lnTo>
                        <a:pt x="17780" y="27940"/>
                      </a:lnTo>
                      <a:lnTo>
                        <a:pt x="20320" y="26670"/>
                      </a:lnTo>
                      <a:lnTo>
                        <a:pt x="22860" y="25400"/>
                      </a:lnTo>
                      <a:lnTo>
                        <a:pt x="25400" y="24130"/>
                      </a:lnTo>
                      <a:lnTo>
                        <a:pt x="34290" y="25400"/>
                      </a:lnTo>
                      <a:lnTo>
                        <a:pt x="39370" y="25400"/>
                      </a:lnTo>
                      <a:lnTo>
                        <a:pt x="44450" y="26670"/>
                      </a:lnTo>
                      <a:lnTo>
                        <a:pt x="49530" y="26670"/>
                      </a:lnTo>
                      <a:lnTo>
                        <a:pt x="55880" y="27940"/>
                      </a:lnTo>
                      <a:lnTo>
                        <a:pt x="67310" y="27940"/>
                      </a:lnTo>
                      <a:lnTo>
                        <a:pt x="72390" y="27940"/>
                      </a:lnTo>
                      <a:lnTo>
                        <a:pt x="77470" y="27940"/>
                      </a:lnTo>
                      <a:lnTo>
                        <a:pt x="83820" y="25400"/>
                      </a:lnTo>
                      <a:lnTo>
                        <a:pt x="85090" y="22860"/>
                      </a:lnTo>
                      <a:lnTo>
                        <a:pt x="87630" y="20320"/>
                      </a:lnTo>
                      <a:lnTo>
                        <a:pt x="87630" y="16510"/>
                      </a:lnTo>
                      <a:lnTo>
                        <a:pt x="86360" y="13970"/>
                      </a:lnTo>
                      <a:lnTo>
                        <a:pt x="82550" y="11430"/>
                      </a:lnTo>
                      <a:lnTo>
                        <a:pt x="77470" y="8890"/>
                      </a:lnTo>
                      <a:lnTo>
                        <a:pt x="71120" y="762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4610" y="6350"/>
                      </a:lnTo>
                      <a:lnTo>
                        <a:pt x="49530" y="5080"/>
                      </a:lnTo>
                      <a:lnTo>
                        <a:pt x="43180" y="5080"/>
                      </a:lnTo>
                      <a:lnTo>
                        <a:pt x="35560" y="3810"/>
                      </a:lnTo>
                      <a:lnTo>
                        <a:pt x="31750" y="2540"/>
                      </a:lnTo>
                      <a:lnTo>
                        <a:pt x="31750" y="1270"/>
                      </a:lnTo>
                      <a:lnTo>
                        <a:pt x="34290" y="0"/>
                      </a:lnTo>
                      <a:lnTo>
                        <a:pt x="36830" y="0"/>
                      </a:lnTo>
                      <a:lnTo>
                        <a:pt x="44450" y="1270"/>
                      </a:lnTo>
                      <a:lnTo>
                        <a:pt x="52070" y="3810"/>
                      </a:lnTo>
                      <a:lnTo>
                        <a:pt x="58420" y="3810"/>
                      </a:lnTo>
                      <a:lnTo>
                        <a:pt x="63500" y="3810"/>
                      </a:lnTo>
                      <a:lnTo>
                        <a:pt x="76200" y="5080"/>
                      </a:lnTo>
                      <a:lnTo>
                        <a:pt x="95250" y="5080"/>
                      </a:lnTo>
                      <a:lnTo>
                        <a:pt x="9652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Freeform 25">
                  <a:hlinkClick r:id="rId2" action="ppaction://hlinksldjump"/>
                </p:cNvPr>
                <p:cNvSpPr/>
                <p:nvPr/>
              </p:nvSpPr>
              <p:spPr>
                <a:xfrm>
                  <a:off x="885190" y="5920740"/>
                  <a:ext cx="68581" cy="177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17781">
                      <a:moveTo>
                        <a:pt x="59690" y="17780"/>
                      </a:moveTo>
                      <a:lnTo>
                        <a:pt x="50800" y="12700"/>
                      </a:lnTo>
                      <a:lnTo>
                        <a:pt x="45720" y="11430"/>
                      </a:lnTo>
                      <a:lnTo>
                        <a:pt x="40640" y="8890"/>
                      </a:lnTo>
                      <a:lnTo>
                        <a:pt x="35560" y="6350"/>
                      </a:lnTo>
                      <a:lnTo>
                        <a:pt x="24130" y="2540"/>
                      </a:lnTo>
                      <a:lnTo>
                        <a:pt x="1905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2540"/>
                      </a:lnTo>
                      <a:lnTo>
                        <a:pt x="0" y="5080"/>
                      </a:lnTo>
                      <a:lnTo>
                        <a:pt x="1270" y="6350"/>
                      </a:lnTo>
                      <a:lnTo>
                        <a:pt x="2540" y="7620"/>
                      </a:lnTo>
                      <a:lnTo>
                        <a:pt x="8890" y="8890"/>
                      </a:lnTo>
                      <a:lnTo>
                        <a:pt x="16510" y="10160"/>
                      </a:lnTo>
                      <a:lnTo>
                        <a:pt x="25400" y="10160"/>
                      </a:lnTo>
                      <a:lnTo>
                        <a:pt x="31750" y="10160"/>
                      </a:lnTo>
                      <a:lnTo>
                        <a:pt x="36830" y="8890"/>
                      </a:lnTo>
                      <a:lnTo>
                        <a:pt x="43180" y="8890"/>
                      </a:lnTo>
                      <a:lnTo>
                        <a:pt x="50800" y="7620"/>
                      </a:lnTo>
                      <a:lnTo>
                        <a:pt x="55880" y="5080"/>
                      </a:lnTo>
                      <a:lnTo>
                        <a:pt x="63500" y="2540"/>
                      </a:lnTo>
                      <a:lnTo>
                        <a:pt x="6858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eeform 26">
                  <a:hlinkClick r:id="rId2" action="ppaction://hlinksldjump"/>
                </p:cNvPr>
                <p:cNvSpPr/>
                <p:nvPr/>
              </p:nvSpPr>
              <p:spPr>
                <a:xfrm>
                  <a:off x="744220" y="5816600"/>
                  <a:ext cx="21844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8441" h="139701">
                      <a:moveTo>
                        <a:pt x="218440" y="86360"/>
                      </a:moveTo>
                      <a:lnTo>
                        <a:pt x="214630" y="81280"/>
                      </a:lnTo>
                      <a:lnTo>
                        <a:pt x="209550" y="74930"/>
                      </a:lnTo>
                      <a:lnTo>
                        <a:pt x="205740" y="72390"/>
                      </a:lnTo>
                      <a:lnTo>
                        <a:pt x="200660" y="69850"/>
                      </a:lnTo>
                      <a:lnTo>
                        <a:pt x="194310" y="67310"/>
                      </a:lnTo>
                      <a:lnTo>
                        <a:pt x="189230" y="64770"/>
                      </a:lnTo>
                      <a:lnTo>
                        <a:pt x="182880" y="64770"/>
                      </a:lnTo>
                      <a:lnTo>
                        <a:pt x="176530" y="63500"/>
                      </a:lnTo>
                      <a:lnTo>
                        <a:pt x="171450" y="63500"/>
                      </a:lnTo>
                      <a:lnTo>
                        <a:pt x="162560" y="66040"/>
                      </a:lnTo>
                      <a:lnTo>
                        <a:pt x="153670" y="68580"/>
                      </a:lnTo>
                      <a:lnTo>
                        <a:pt x="149860" y="69850"/>
                      </a:lnTo>
                      <a:lnTo>
                        <a:pt x="148590" y="72390"/>
                      </a:lnTo>
                      <a:lnTo>
                        <a:pt x="147320" y="76200"/>
                      </a:lnTo>
                      <a:lnTo>
                        <a:pt x="147320" y="78740"/>
                      </a:lnTo>
                      <a:lnTo>
                        <a:pt x="148590" y="81280"/>
                      </a:lnTo>
                      <a:lnTo>
                        <a:pt x="151130" y="83820"/>
                      </a:lnTo>
                      <a:lnTo>
                        <a:pt x="153670" y="86360"/>
                      </a:lnTo>
                      <a:lnTo>
                        <a:pt x="158750" y="87630"/>
                      </a:lnTo>
                      <a:lnTo>
                        <a:pt x="163830" y="88900"/>
                      </a:lnTo>
                      <a:lnTo>
                        <a:pt x="170180" y="90170"/>
                      </a:lnTo>
                      <a:lnTo>
                        <a:pt x="176530" y="90170"/>
                      </a:lnTo>
                      <a:lnTo>
                        <a:pt x="181610" y="90170"/>
                      </a:lnTo>
                      <a:lnTo>
                        <a:pt x="187960" y="90170"/>
                      </a:lnTo>
                      <a:lnTo>
                        <a:pt x="193040" y="90170"/>
                      </a:lnTo>
                      <a:lnTo>
                        <a:pt x="201930" y="87630"/>
                      </a:lnTo>
                      <a:lnTo>
                        <a:pt x="209550" y="85090"/>
                      </a:lnTo>
                      <a:lnTo>
                        <a:pt x="212090" y="82550"/>
                      </a:lnTo>
                      <a:lnTo>
                        <a:pt x="213360" y="80010"/>
                      </a:lnTo>
                      <a:lnTo>
                        <a:pt x="214630" y="76200"/>
                      </a:lnTo>
                      <a:lnTo>
                        <a:pt x="215900" y="71120"/>
                      </a:lnTo>
                      <a:lnTo>
                        <a:pt x="215900" y="67310"/>
                      </a:lnTo>
                      <a:lnTo>
                        <a:pt x="214630" y="64770"/>
                      </a:lnTo>
                      <a:lnTo>
                        <a:pt x="213360" y="62230"/>
                      </a:lnTo>
                      <a:lnTo>
                        <a:pt x="212090" y="59690"/>
                      </a:lnTo>
                      <a:lnTo>
                        <a:pt x="205740" y="54610"/>
                      </a:lnTo>
                      <a:lnTo>
                        <a:pt x="199390" y="50800"/>
                      </a:lnTo>
                      <a:lnTo>
                        <a:pt x="195580" y="48260"/>
                      </a:lnTo>
                      <a:lnTo>
                        <a:pt x="186690" y="46990"/>
                      </a:lnTo>
                      <a:lnTo>
                        <a:pt x="181610" y="45720"/>
                      </a:lnTo>
                      <a:lnTo>
                        <a:pt x="175260" y="45720"/>
                      </a:lnTo>
                      <a:lnTo>
                        <a:pt x="170180" y="45720"/>
                      </a:lnTo>
                      <a:lnTo>
                        <a:pt x="165100" y="45720"/>
                      </a:lnTo>
                      <a:lnTo>
                        <a:pt x="160020" y="45720"/>
                      </a:lnTo>
                      <a:lnTo>
                        <a:pt x="151130" y="48260"/>
                      </a:lnTo>
                      <a:lnTo>
                        <a:pt x="142240" y="50800"/>
                      </a:lnTo>
                      <a:lnTo>
                        <a:pt x="138430" y="53340"/>
                      </a:lnTo>
                      <a:lnTo>
                        <a:pt x="135890" y="54610"/>
                      </a:lnTo>
                      <a:lnTo>
                        <a:pt x="135890" y="57150"/>
                      </a:lnTo>
                      <a:lnTo>
                        <a:pt x="135890" y="58420"/>
                      </a:lnTo>
                      <a:lnTo>
                        <a:pt x="138430" y="60960"/>
                      </a:lnTo>
                      <a:lnTo>
                        <a:pt x="144780" y="67310"/>
                      </a:lnTo>
                      <a:lnTo>
                        <a:pt x="153670" y="72390"/>
                      </a:lnTo>
                      <a:lnTo>
                        <a:pt x="157480" y="74930"/>
                      </a:lnTo>
                      <a:lnTo>
                        <a:pt x="161290" y="76200"/>
                      </a:lnTo>
                      <a:lnTo>
                        <a:pt x="166370" y="77470"/>
                      </a:lnTo>
                      <a:lnTo>
                        <a:pt x="171450" y="78740"/>
                      </a:lnTo>
                      <a:lnTo>
                        <a:pt x="177800" y="77470"/>
                      </a:lnTo>
                      <a:lnTo>
                        <a:pt x="182880" y="77470"/>
                      </a:lnTo>
                      <a:lnTo>
                        <a:pt x="189230" y="76200"/>
                      </a:lnTo>
                      <a:lnTo>
                        <a:pt x="193040" y="73660"/>
                      </a:lnTo>
                      <a:lnTo>
                        <a:pt x="203200" y="68580"/>
                      </a:lnTo>
                      <a:lnTo>
                        <a:pt x="204470" y="64770"/>
                      </a:lnTo>
                      <a:lnTo>
                        <a:pt x="205740" y="60960"/>
                      </a:lnTo>
                      <a:lnTo>
                        <a:pt x="205740" y="58420"/>
                      </a:lnTo>
                      <a:lnTo>
                        <a:pt x="204470" y="50800"/>
                      </a:lnTo>
                      <a:lnTo>
                        <a:pt x="203200" y="46990"/>
                      </a:lnTo>
                      <a:lnTo>
                        <a:pt x="199390" y="43180"/>
                      </a:lnTo>
                      <a:lnTo>
                        <a:pt x="191770" y="38100"/>
                      </a:lnTo>
                      <a:lnTo>
                        <a:pt x="185420" y="36830"/>
                      </a:lnTo>
                      <a:lnTo>
                        <a:pt x="179070" y="35560"/>
                      </a:lnTo>
                      <a:lnTo>
                        <a:pt x="172720" y="34290"/>
                      </a:lnTo>
                      <a:lnTo>
                        <a:pt x="167640" y="34290"/>
                      </a:lnTo>
                      <a:lnTo>
                        <a:pt x="161290" y="34290"/>
                      </a:lnTo>
                      <a:lnTo>
                        <a:pt x="152400" y="33020"/>
                      </a:lnTo>
                      <a:lnTo>
                        <a:pt x="144780" y="33020"/>
                      </a:lnTo>
                      <a:lnTo>
                        <a:pt x="139700" y="34290"/>
                      </a:lnTo>
                      <a:lnTo>
                        <a:pt x="134620" y="35560"/>
                      </a:lnTo>
                      <a:lnTo>
                        <a:pt x="129540" y="36830"/>
                      </a:lnTo>
                      <a:lnTo>
                        <a:pt x="120650" y="39370"/>
                      </a:lnTo>
                      <a:lnTo>
                        <a:pt x="115570" y="41910"/>
                      </a:lnTo>
                      <a:lnTo>
                        <a:pt x="113030" y="44450"/>
                      </a:lnTo>
                      <a:lnTo>
                        <a:pt x="110490" y="48260"/>
                      </a:lnTo>
                      <a:lnTo>
                        <a:pt x="109220" y="53340"/>
                      </a:lnTo>
                      <a:lnTo>
                        <a:pt x="110490" y="55880"/>
                      </a:lnTo>
                      <a:lnTo>
                        <a:pt x="113030" y="58420"/>
                      </a:lnTo>
                      <a:lnTo>
                        <a:pt x="120650" y="60960"/>
                      </a:lnTo>
                      <a:lnTo>
                        <a:pt x="128270" y="66040"/>
                      </a:lnTo>
                      <a:lnTo>
                        <a:pt x="134620" y="69850"/>
                      </a:lnTo>
                      <a:lnTo>
                        <a:pt x="143510" y="72390"/>
                      </a:lnTo>
                      <a:lnTo>
                        <a:pt x="148590" y="72390"/>
                      </a:lnTo>
                      <a:lnTo>
                        <a:pt x="154940" y="73660"/>
                      </a:lnTo>
                      <a:lnTo>
                        <a:pt x="168910" y="73660"/>
                      </a:lnTo>
                      <a:lnTo>
                        <a:pt x="173990" y="72390"/>
                      </a:lnTo>
                      <a:lnTo>
                        <a:pt x="181610" y="71120"/>
                      </a:lnTo>
                      <a:lnTo>
                        <a:pt x="186690" y="67310"/>
                      </a:lnTo>
                      <a:lnTo>
                        <a:pt x="189230" y="66040"/>
                      </a:lnTo>
                      <a:lnTo>
                        <a:pt x="190500" y="63500"/>
                      </a:lnTo>
                      <a:lnTo>
                        <a:pt x="190500" y="59690"/>
                      </a:lnTo>
                      <a:lnTo>
                        <a:pt x="189230" y="57150"/>
                      </a:lnTo>
                      <a:lnTo>
                        <a:pt x="186690" y="52070"/>
                      </a:lnTo>
                      <a:lnTo>
                        <a:pt x="185420" y="49530"/>
                      </a:lnTo>
                      <a:lnTo>
                        <a:pt x="180340" y="45720"/>
                      </a:lnTo>
                      <a:lnTo>
                        <a:pt x="173990" y="40640"/>
                      </a:lnTo>
                      <a:lnTo>
                        <a:pt x="166370" y="36830"/>
                      </a:lnTo>
                      <a:lnTo>
                        <a:pt x="161290" y="35560"/>
                      </a:lnTo>
                      <a:lnTo>
                        <a:pt x="156210" y="35560"/>
                      </a:lnTo>
                      <a:lnTo>
                        <a:pt x="148590" y="34290"/>
                      </a:lnTo>
                      <a:lnTo>
                        <a:pt x="143510" y="34290"/>
                      </a:lnTo>
                      <a:lnTo>
                        <a:pt x="138430" y="34290"/>
                      </a:lnTo>
                      <a:lnTo>
                        <a:pt x="133350" y="33020"/>
                      </a:lnTo>
                      <a:lnTo>
                        <a:pt x="115570" y="33020"/>
                      </a:lnTo>
                      <a:lnTo>
                        <a:pt x="96520" y="33020"/>
                      </a:lnTo>
                      <a:lnTo>
                        <a:pt x="91440" y="34290"/>
                      </a:lnTo>
                      <a:lnTo>
                        <a:pt x="81280" y="36830"/>
                      </a:lnTo>
                      <a:lnTo>
                        <a:pt x="78740" y="38100"/>
                      </a:lnTo>
                      <a:lnTo>
                        <a:pt x="78740" y="40640"/>
                      </a:lnTo>
                      <a:lnTo>
                        <a:pt x="78740" y="44450"/>
                      </a:lnTo>
                      <a:lnTo>
                        <a:pt x="80010" y="46990"/>
                      </a:lnTo>
                      <a:lnTo>
                        <a:pt x="81280" y="49530"/>
                      </a:lnTo>
                      <a:lnTo>
                        <a:pt x="83820" y="52070"/>
                      </a:lnTo>
                      <a:lnTo>
                        <a:pt x="87630" y="53340"/>
                      </a:lnTo>
                      <a:lnTo>
                        <a:pt x="101600" y="55880"/>
                      </a:lnTo>
                      <a:lnTo>
                        <a:pt x="110490" y="59690"/>
                      </a:lnTo>
                      <a:lnTo>
                        <a:pt x="115570" y="59690"/>
                      </a:lnTo>
                      <a:lnTo>
                        <a:pt x="120650" y="60960"/>
                      </a:lnTo>
                      <a:lnTo>
                        <a:pt x="125730" y="60960"/>
                      </a:lnTo>
                      <a:lnTo>
                        <a:pt x="130810" y="60960"/>
                      </a:lnTo>
                      <a:lnTo>
                        <a:pt x="137160" y="59690"/>
                      </a:lnTo>
                      <a:lnTo>
                        <a:pt x="142240" y="58420"/>
                      </a:lnTo>
                      <a:lnTo>
                        <a:pt x="146050" y="57150"/>
                      </a:lnTo>
                      <a:lnTo>
                        <a:pt x="149860" y="54610"/>
                      </a:lnTo>
                      <a:lnTo>
                        <a:pt x="153670" y="50800"/>
                      </a:lnTo>
                      <a:lnTo>
                        <a:pt x="154940" y="48260"/>
                      </a:lnTo>
                      <a:lnTo>
                        <a:pt x="154940" y="44450"/>
                      </a:lnTo>
                      <a:lnTo>
                        <a:pt x="154940" y="40640"/>
                      </a:lnTo>
                      <a:lnTo>
                        <a:pt x="152400" y="38100"/>
                      </a:lnTo>
                      <a:lnTo>
                        <a:pt x="151130" y="36830"/>
                      </a:lnTo>
                      <a:lnTo>
                        <a:pt x="143510" y="34290"/>
                      </a:lnTo>
                      <a:lnTo>
                        <a:pt x="130810" y="30480"/>
                      </a:lnTo>
                      <a:lnTo>
                        <a:pt x="124460" y="29210"/>
                      </a:lnTo>
                      <a:lnTo>
                        <a:pt x="118110" y="29210"/>
                      </a:lnTo>
                      <a:lnTo>
                        <a:pt x="110490" y="27940"/>
                      </a:lnTo>
                      <a:lnTo>
                        <a:pt x="102870" y="29210"/>
                      </a:lnTo>
                      <a:lnTo>
                        <a:pt x="96520" y="29210"/>
                      </a:lnTo>
                      <a:lnTo>
                        <a:pt x="90170" y="30480"/>
                      </a:lnTo>
                      <a:lnTo>
                        <a:pt x="85090" y="31750"/>
                      </a:lnTo>
                      <a:lnTo>
                        <a:pt x="80010" y="31750"/>
                      </a:lnTo>
                      <a:lnTo>
                        <a:pt x="71120" y="33020"/>
                      </a:lnTo>
                      <a:lnTo>
                        <a:pt x="63500" y="33020"/>
                      </a:lnTo>
                      <a:lnTo>
                        <a:pt x="59690" y="34290"/>
                      </a:lnTo>
                      <a:lnTo>
                        <a:pt x="57150" y="36830"/>
                      </a:lnTo>
                      <a:lnTo>
                        <a:pt x="54610" y="39370"/>
                      </a:lnTo>
                      <a:lnTo>
                        <a:pt x="53340" y="41910"/>
                      </a:lnTo>
                      <a:lnTo>
                        <a:pt x="54610" y="44450"/>
                      </a:lnTo>
                      <a:lnTo>
                        <a:pt x="57150" y="45720"/>
                      </a:lnTo>
                      <a:lnTo>
                        <a:pt x="66040" y="52070"/>
                      </a:lnTo>
                      <a:lnTo>
                        <a:pt x="74930" y="55880"/>
                      </a:lnTo>
                      <a:lnTo>
                        <a:pt x="80010" y="58420"/>
                      </a:lnTo>
                      <a:lnTo>
                        <a:pt x="85090" y="59690"/>
                      </a:lnTo>
                      <a:lnTo>
                        <a:pt x="92710" y="60960"/>
                      </a:lnTo>
                      <a:lnTo>
                        <a:pt x="99060" y="60960"/>
                      </a:lnTo>
                      <a:lnTo>
                        <a:pt x="105410" y="60960"/>
                      </a:lnTo>
                      <a:lnTo>
                        <a:pt x="111760" y="59690"/>
                      </a:lnTo>
                      <a:lnTo>
                        <a:pt x="118110" y="58420"/>
                      </a:lnTo>
                      <a:lnTo>
                        <a:pt x="123190" y="57150"/>
                      </a:lnTo>
                      <a:lnTo>
                        <a:pt x="128270" y="55880"/>
                      </a:lnTo>
                      <a:lnTo>
                        <a:pt x="133350" y="54610"/>
                      </a:lnTo>
                      <a:lnTo>
                        <a:pt x="137160" y="52070"/>
                      </a:lnTo>
                      <a:lnTo>
                        <a:pt x="142240" y="45720"/>
                      </a:lnTo>
                      <a:lnTo>
                        <a:pt x="143510" y="43180"/>
                      </a:lnTo>
                      <a:lnTo>
                        <a:pt x="143510" y="40640"/>
                      </a:lnTo>
                      <a:lnTo>
                        <a:pt x="143510" y="38100"/>
                      </a:lnTo>
                      <a:lnTo>
                        <a:pt x="140970" y="35560"/>
                      </a:lnTo>
                      <a:lnTo>
                        <a:pt x="133350" y="31750"/>
                      </a:lnTo>
                      <a:lnTo>
                        <a:pt x="124460" y="25400"/>
                      </a:lnTo>
                      <a:lnTo>
                        <a:pt x="118110" y="21590"/>
                      </a:lnTo>
                      <a:lnTo>
                        <a:pt x="114300" y="20320"/>
                      </a:lnTo>
                      <a:lnTo>
                        <a:pt x="106680" y="17780"/>
                      </a:lnTo>
                      <a:lnTo>
                        <a:pt x="97790" y="16510"/>
                      </a:lnTo>
                      <a:lnTo>
                        <a:pt x="85090" y="12700"/>
                      </a:lnTo>
                      <a:lnTo>
                        <a:pt x="78740" y="12700"/>
                      </a:lnTo>
                      <a:lnTo>
                        <a:pt x="73660" y="11430"/>
                      </a:lnTo>
                      <a:lnTo>
                        <a:pt x="67310" y="11430"/>
                      </a:lnTo>
                      <a:lnTo>
                        <a:pt x="62230" y="11430"/>
                      </a:lnTo>
                      <a:lnTo>
                        <a:pt x="52070" y="13970"/>
                      </a:lnTo>
                      <a:lnTo>
                        <a:pt x="49530" y="15240"/>
                      </a:lnTo>
                      <a:lnTo>
                        <a:pt x="49530" y="17780"/>
                      </a:lnTo>
                      <a:lnTo>
                        <a:pt x="49530" y="21590"/>
                      </a:lnTo>
                      <a:lnTo>
                        <a:pt x="50800" y="22860"/>
                      </a:lnTo>
                      <a:lnTo>
                        <a:pt x="54610" y="24130"/>
                      </a:lnTo>
                      <a:lnTo>
                        <a:pt x="62230" y="26670"/>
                      </a:lnTo>
                      <a:lnTo>
                        <a:pt x="69850" y="26670"/>
                      </a:lnTo>
                      <a:lnTo>
                        <a:pt x="74930" y="26670"/>
                      </a:lnTo>
                      <a:lnTo>
                        <a:pt x="85090" y="26670"/>
                      </a:lnTo>
                      <a:lnTo>
                        <a:pt x="101600" y="27940"/>
                      </a:lnTo>
                      <a:lnTo>
                        <a:pt x="106680" y="26670"/>
                      </a:lnTo>
                      <a:lnTo>
                        <a:pt x="115570" y="24130"/>
                      </a:lnTo>
                      <a:lnTo>
                        <a:pt x="118110" y="21590"/>
                      </a:lnTo>
                      <a:lnTo>
                        <a:pt x="120650" y="17780"/>
                      </a:lnTo>
                      <a:lnTo>
                        <a:pt x="121920" y="12700"/>
                      </a:lnTo>
                      <a:lnTo>
                        <a:pt x="120650" y="10160"/>
                      </a:lnTo>
                      <a:lnTo>
                        <a:pt x="116840" y="7620"/>
                      </a:lnTo>
                      <a:lnTo>
                        <a:pt x="111760" y="6350"/>
                      </a:lnTo>
                      <a:lnTo>
                        <a:pt x="106680" y="5080"/>
                      </a:lnTo>
                      <a:lnTo>
                        <a:pt x="95250" y="2540"/>
                      </a:lnTo>
                      <a:lnTo>
                        <a:pt x="88900" y="1270"/>
                      </a:lnTo>
                      <a:lnTo>
                        <a:pt x="83820" y="0"/>
                      </a:lnTo>
                      <a:lnTo>
                        <a:pt x="77470" y="0"/>
                      </a:lnTo>
                      <a:lnTo>
                        <a:pt x="72390" y="0"/>
                      </a:lnTo>
                      <a:lnTo>
                        <a:pt x="59690" y="2540"/>
                      </a:lnTo>
                      <a:lnTo>
                        <a:pt x="52070" y="3810"/>
                      </a:lnTo>
                      <a:lnTo>
                        <a:pt x="49530" y="3810"/>
                      </a:lnTo>
                      <a:lnTo>
                        <a:pt x="50800" y="5080"/>
                      </a:lnTo>
                      <a:lnTo>
                        <a:pt x="52070" y="7620"/>
                      </a:lnTo>
                      <a:lnTo>
                        <a:pt x="59690" y="12700"/>
                      </a:lnTo>
                      <a:lnTo>
                        <a:pt x="67310" y="13970"/>
                      </a:lnTo>
                      <a:lnTo>
                        <a:pt x="74930" y="15240"/>
                      </a:lnTo>
                      <a:lnTo>
                        <a:pt x="80010" y="15240"/>
                      </a:lnTo>
                      <a:lnTo>
                        <a:pt x="85090" y="15240"/>
                      </a:lnTo>
                      <a:lnTo>
                        <a:pt x="86360" y="15240"/>
                      </a:lnTo>
                      <a:lnTo>
                        <a:pt x="80010" y="12700"/>
                      </a:lnTo>
                      <a:lnTo>
                        <a:pt x="76200" y="11430"/>
                      </a:lnTo>
                      <a:lnTo>
                        <a:pt x="71120" y="11430"/>
                      </a:lnTo>
                      <a:lnTo>
                        <a:pt x="66040" y="11430"/>
                      </a:lnTo>
                      <a:lnTo>
                        <a:pt x="59690" y="11430"/>
                      </a:lnTo>
                      <a:lnTo>
                        <a:pt x="54610" y="12700"/>
                      </a:lnTo>
                      <a:lnTo>
                        <a:pt x="48260" y="13970"/>
                      </a:lnTo>
                      <a:lnTo>
                        <a:pt x="43180" y="13970"/>
                      </a:lnTo>
                      <a:lnTo>
                        <a:pt x="38100" y="15240"/>
                      </a:lnTo>
                      <a:lnTo>
                        <a:pt x="31750" y="15240"/>
                      </a:lnTo>
                      <a:lnTo>
                        <a:pt x="24130" y="17780"/>
                      </a:lnTo>
                      <a:lnTo>
                        <a:pt x="20320" y="19050"/>
                      </a:lnTo>
                      <a:lnTo>
                        <a:pt x="19050" y="21590"/>
                      </a:lnTo>
                      <a:lnTo>
                        <a:pt x="17780" y="24130"/>
                      </a:lnTo>
                      <a:lnTo>
                        <a:pt x="16510" y="26670"/>
                      </a:lnTo>
                      <a:lnTo>
                        <a:pt x="16510" y="29210"/>
                      </a:lnTo>
                      <a:lnTo>
                        <a:pt x="19050" y="30480"/>
                      </a:lnTo>
                      <a:lnTo>
                        <a:pt x="24130" y="33020"/>
                      </a:lnTo>
                      <a:lnTo>
                        <a:pt x="67310" y="46990"/>
                      </a:lnTo>
                      <a:lnTo>
                        <a:pt x="69850" y="48260"/>
                      </a:lnTo>
                      <a:lnTo>
                        <a:pt x="71120" y="50800"/>
                      </a:lnTo>
                      <a:lnTo>
                        <a:pt x="71120" y="52070"/>
                      </a:lnTo>
                      <a:lnTo>
                        <a:pt x="68580" y="53340"/>
                      </a:lnTo>
                      <a:lnTo>
                        <a:pt x="63500" y="54610"/>
                      </a:lnTo>
                      <a:lnTo>
                        <a:pt x="57150" y="55880"/>
                      </a:lnTo>
                      <a:lnTo>
                        <a:pt x="49530" y="55880"/>
                      </a:lnTo>
                      <a:lnTo>
                        <a:pt x="35560" y="55880"/>
                      </a:lnTo>
                      <a:lnTo>
                        <a:pt x="19050" y="55880"/>
                      </a:lnTo>
                      <a:lnTo>
                        <a:pt x="10160" y="58420"/>
                      </a:lnTo>
                      <a:lnTo>
                        <a:pt x="5080" y="59690"/>
                      </a:lnTo>
                      <a:lnTo>
                        <a:pt x="5080" y="60960"/>
                      </a:lnTo>
                      <a:lnTo>
                        <a:pt x="6350" y="60960"/>
                      </a:lnTo>
                      <a:lnTo>
                        <a:pt x="11430" y="62230"/>
                      </a:lnTo>
                      <a:lnTo>
                        <a:pt x="19050" y="62230"/>
                      </a:lnTo>
                      <a:lnTo>
                        <a:pt x="38100" y="62230"/>
                      </a:lnTo>
                      <a:lnTo>
                        <a:pt x="62230" y="62230"/>
                      </a:lnTo>
                      <a:lnTo>
                        <a:pt x="71120" y="63500"/>
                      </a:lnTo>
                      <a:lnTo>
                        <a:pt x="80010" y="66040"/>
                      </a:lnTo>
                      <a:lnTo>
                        <a:pt x="85090" y="67310"/>
                      </a:lnTo>
                      <a:lnTo>
                        <a:pt x="90170" y="67310"/>
                      </a:lnTo>
                      <a:lnTo>
                        <a:pt x="96520" y="67310"/>
                      </a:lnTo>
                      <a:lnTo>
                        <a:pt x="107950" y="67310"/>
                      </a:lnTo>
                      <a:lnTo>
                        <a:pt x="110490" y="67310"/>
                      </a:lnTo>
                      <a:lnTo>
                        <a:pt x="110490" y="66040"/>
                      </a:lnTo>
                      <a:lnTo>
                        <a:pt x="109220" y="64770"/>
                      </a:lnTo>
                      <a:lnTo>
                        <a:pt x="106680" y="63500"/>
                      </a:lnTo>
                      <a:lnTo>
                        <a:pt x="99060" y="63500"/>
                      </a:lnTo>
                      <a:lnTo>
                        <a:pt x="93980" y="62230"/>
                      </a:lnTo>
                      <a:lnTo>
                        <a:pt x="82550" y="62230"/>
                      </a:lnTo>
                      <a:lnTo>
                        <a:pt x="63500" y="62230"/>
                      </a:lnTo>
                      <a:lnTo>
                        <a:pt x="57150" y="63500"/>
                      </a:lnTo>
                      <a:lnTo>
                        <a:pt x="52070" y="63500"/>
                      </a:lnTo>
                      <a:lnTo>
                        <a:pt x="46990" y="64770"/>
                      </a:lnTo>
                      <a:lnTo>
                        <a:pt x="41910" y="66040"/>
                      </a:lnTo>
                      <a:lnTo>
                        <a:pt x="36830" y="67310"/>
                      </a:lnTo>
                      <a:lnTo>
                        <a:pt x="31750" y="67310"/>
                      </a:lnTo>
                      <a:lnTo>
                        <a:pt x="29210" y="68580"/>
                      </a:lnTo>
                      <a:lnTo>
                        <a:pt x="27940" y="69850"/>
                      </a:lnTo>
                      <a:lnTo>
                        <a:pt x="29210" y="71120"/>
                      </a:lnTo>
                      <a:lnTo>
                        <a:pt x="31750" y="72390"/>
                      </a:lnTo>
                      <a:lnTo>
                        <a:pt x="40640" y="73660"/>
                      </a:lnTo>
                      <a:lnTo>
                        <a:pt x="48260" y="76200"/>
                      </a:lnTo>
                      <a:lnTo>
                        <a:pt x="54610" y="80010"/>
                      </a:lnTo>
                      <a:lnTo>
                        <a:pt x="62230" y="83820"/>
                      </a:lnTo>
                      <a:lnTo>
                        <a:pt x="67310" y="87630"/>
                      </a:lnTo>
                      <a:lnTo>
                        <a:pt x="74930" y="88900"/>
                      </a:lnTo>
                      <a:lnTo>
                        <a:pt x="83820" y="91440"/>
                      </a:lnTo>
                      <a:lnTo>
                        <a:pt x="90170" y="93980"/>
                      </a:lnTo>
                      <a:lnTo>
                        <a:pt x="90170" y="95250"/>
                      </a:lnTo>
                      <a:lnTo>
                        <a:pt x="87630" y="97790"/>
                      </a:lnTo>
                      <a:lnTo>
                        <a:pt x="85090" y="99060"/>
                      </a:lnTo>
                      <a:lnTo>
                        <a:pt x="85090" y="101600"/>
                      </a:lnTo>
                      <a:lnTo>
                        <a:pt x="86360" y="102870"/>
                      </a:lnTo>
                      <a:lnTo>
                        <a:pt x="88900" y="104140"/>
                      </a:lnTo>
                      <a:lnTo>
                        <a:pt x="96520" y="106680"/>
                      </a:lnTo>
                      <a:lnTo>
                        <a:pt x="104140" y="107950"/>
                      </a:lnTo>
                      <a:lnTo>
                        <a:pt x="111760" y="111760"/>
                      </a:lnTo>
                      <a:lnTo>
                        <a:pt x="120650" y="113030"/>
                      </a:lnTo>
                      <a:lnTo>
                        <a:pt x="125730" y="113030"/>
                      </a:lnTo>
                      <a:lnTo>
                        <a:pt x="130810" y="114300"/>
                      </a:lnTo>
                      <a:lnTo>
                        <a:pt x="137160" y="115570"/>
                      </a:lnTo>
                      <a:lnTo>
                        <a:pt x="142240" y="116840"/>
                      </a:lnTo>
                      <a:lnTo>
                        <a:pt x="153670" y="120650"/>
                      </a:lnTo>
                      <a:lnTo>
                        <a:pt x="160020" y="121920"/>
                      </a:lnTo>
                      <a:lnTo>
                        <a:pt x="161290" y="123190"/>
                      </a:lnTo>
                      <a:lnTo>
                        <a:pt x="161290" y="124460"/>
                      </a:lnTo>
                      <a:lnTo>
                        <a:pt x="158750" y="124460"/>
                      </a:lnTo>
                      <a:lnTo>
                        <a:pt x="153670" y="124460"/>
                      </a:lnTo>
                      <a:lnTo>
                        <a:pt x="148590" y="123190"/>
                      </a:lnTo>
                      <a:lnTo>
                        <a:pt x="142240" y="123190"/>
                      </a:lnTo>
                      <a:lnTo>
                        <a:pt x="137160" y="121920"/>
                      </a:lnTo>
                      <a:lnTo>
                        <a:pt x="132080" y="120650"/>
                      </a:lnTo>
                      <a:lnTo>
                        <a:pt x="128270" y="120650"/>
                      </a:lnTo>
                      <a:lnTo>
                        <a:pt x="123190" y="120650"/>
                      </a:lnTo>
                      <a:lnTo>
                        <a:pt x="111760" y="120650"/>
                      </a:lnTo>
                      <a:lnTo>
                        <a:pt x="66040" y="120650"/>
                      </a:lnTo>
                      <a:lnTo>
                        <a:pt x="60960" y="120650"/>
                      </a:lnTo>
                      <a:lnTo>
                        <a:pt x="52070" y="123190"/>
                      </a:lnTo>
                      <a:lnTo>
                        <a:pt x="52070" y="124460"/>
                      </a:lnTo>
                      <a:lnTo>
                        <a:pt x="54610" y="124460"/>
                      </a:lnTo>
                      <a:lnTo>
                        <a:pt x="62230" y="125730"/>
                      </a:lnTo>
                      <a:lnTo>
                        <a:pt x="69850" y="128270"/>
                      </a:lnTo>
                      <a:lnTo>
                        <a:pt x="74930" y="129540"/>
                      </a:lnTo>
                      <a:lnTo>
                        <a:pt x="81280" y="130810"/>
                      </a:lnTo>
                      <a:lnTo>
                        <a:pt x="87630" y="130810"/>
                      </a:lnTo>
                      <a:lnTo>
                        <a:pt x="93980" y="132080"/>
                      </a:lnTo>
                      <a:lnTo>
                        <a:pt x="99060" y="133350"/>
                      </a:lnTo>
                      <a:lnTo>
                        <a:pt x="119380" y="139700"/>
                      </a:lnTo>
                      <a:lnTo>
                        <a:pt x="121920" y="139700"/>
                      </a:lnTo>
                      <a:lnTo>
                        <a:pt x="123190" y="138430"/>
                      </a:lnTo>
                      <a:lnTo>
                        <a:pt x="124460" y="135890"/>
                      </a:lnTo>
                      <a:lnTo>
                        <a:pt x="121920" y="134620"/>
                      </a:lnTo>
                      <a:lnTo>
                        <a:pt x="116840" y="133350"/>
                      </a:lnTo>
                      <a:lnTo>
                        <a:pt x="111760" y="133350"/>
                      </a:lnTo>
                      <a:lnTo>
                        <a:pt x="106680" y="132080"/>
                      </a:lnTo>
                      <a:lnTo>
                        <a:pt x="101600" y="130810"/>
                      </a:lnTo>
                      <a:lnTo>
                        <a:pt x="95250" y="129540"/>
                      </a:lnTo>
                      <a:lnTo>
                        <a:pt x="90170" y="128270"/>
                      </a:lnTo>
                      <a:lnTo>
                        <a:pt x="83820" y="127000"/>
                      </a:lnTo>
                      <a:lnTo>
                        <a:pt x="78740" y="127000"/>
                      </a:lnTo>
                      <a:lnTo>
                        <a:pt x="72390" y="125730"/>
                      </a:lnTo>
                      <a:lnTo>
                        <a:pt x="63500" y="123190"/>
                      </a:lnTo>
                      <a:lnTo>
                        <a:pt x="62230" y="121920"/>
                      </a:lnTo>
                      <a:lnTo>
                        <a:pt x="63500" y="119380"/>
                      </a:lnTo>
                      <a:lnTo>
                        <a:pt x="67310" y="118110"/>
                      </a:lnTo>
                      <a:lnTo>
                        <a:pt x="74930" y="115570"/>
                      </a:lnTo>
                      <a:lnTo>
                        <a:pt x="80010" y="115570"/>
                      </a:lnTo>
                      <a:lnTo>
                        <a:pt x="88900" y="114300"/>
                      </a:lnTo>
                      <a:lnTo>
                        <a:pt x="97790" y="114300"/>
                      </a:lnTo>
                      <a:lnTo>
                        <a:pt x="102870" y="113030"/>
                      </a:lnTo>
                      <a:lnTo>
                        <a:pt x="107950" y="111760"/>
                      </a:lnTo>
                      <a:lnTo>
                        <a:pt x="114300" y="110490"/>
                      </a:lnTo>
                      <a:lnTo>
                        <a:pt x="120650" y="109220"/>
                      </a:lnTo>
                      <a:lnTo>
                        <a:pt x="128270" y="109220"/>
                      </a:lnTo>
                      <a:lnTo>
                        <a:pt x="133350" y="107950"/>
                      </a:lnTo>
                      <a:lnTo>
                        <a:pt x="139700" y="106680"/>
                      </a:lnTo>
                      <a:lnTo>
                        <a:pt x="143510" y="105410"/>
                      </a:lnTo>
                      <a:lnTo>
                        <a:pt x="146050" y="102870"/>
                      </a:lnTo>
                      <a:lnTo>
                        <a:pt x="147320" y="100330"/>
                      </a:lnTo>
                      <a:lnTo>
                        <a:pt x="147320" y="97790"/>
                      </a:lnTo>
                      <a:lnTo>
                        <a:pt x="144780" y="95250"/>
                      </a:lnTo>
                      <a:lnTo>
                        <a:pt x="140970" y="93980"/>
                      </a:lnTo>
                      <a:lnTo>
                        <a:pt x="135890" y="92710"/>
                      </a:lnTo>
                      <a:lnTo>
                        <a:pt x="130810" y="92710"/>
                      </a:lnTo>
                      <a:lnTo>
                        <a:pt x="121920" y="91440"/>
                      </a:lnTo>
                      <a:lnTo>
                        <a:pt x="113030" y="91440"/>
                      </a:lnTo>
                      <a:lnTo>
                        <a:pt x="105410" y="90170"/>
                      </a:lnTo>
                      <a:lnTo>
                        <a:pt x="100330" y="90170"/>
                      </a:lnTo>
                      <a:lnTo>
                        <a:pt x="93980" y="87630"/>
                      </a:lnTo>
                      <a:lnTo>
                        <a:pt x="85090" y="86360"/>
                      </a:lnTo>
                      <a:lnTo>
                        <a:pt x="76200" y="86360"/>
                      </a:lnTo>
                      <a:lnTo>
                        <a:pt x="66040" y="85090"/>
                      </a:lnTo>
                      <a:lnTo>
                        <a:pt x="63500" y="86360"/>
                      </a:lnTo>
                      <a:lnTo>
                        <a:pt x="64770" y="87630"/>
                      </a:lnTo>
                      <a:lnTo>
                        <a:pt x="67310" y="88900"/>
                      </a:lnTo>
                      <a:lnTo>
                        <a:pt x="74930" y="90170"/>
                      </a:lnTo>
                      <a:lnTo>
                        <a:pt x="85090" y="90170"/>
                      </a:lnTo>
                      <a:lnTo>
                        <a:pt x="92710" y="91440"/>
                      </a:lnTo>
                      <a:lnTo>
                        <a:pt x="132080" y="91440"/>
                      </a:lnTo>
                      <a:lnTo>
                        <a:pt x="129540" y="91440"/>
                      </a:lnTo>
                      <a:lnTo>
                        <a:pt x="119380" y="88900"/>
                      </a:lnTo>
                      <a:lnTo>
                        <a:pt x="113030" y="87630"/>
                      </a:lnTo>
                      <a:lnTo>
                        <a:pt x="107950" y="87630"/>
                      </a:lnTo>
                      <a:lnTo>
                        <a:pt x="99060" y="86360"/>
                      </a:lnTo>
                      <a:lnTo>
                        <a:pt x="93980" y="85090"/>
                      </a:lnTo>
                      <a:lnTo>
                        <a:pt x="88900" y="83820"/>
                      </a:lnTo>
                      <a:lnTo>
                        <a:pt x="83820" y="82550"/>
                      </a:lnTo>
                      <a:lnTo>
                        <a:pt x="77470" y="81280"/>
                      </a:lnTo>
                      <a:lnTo>
                        <a:pt x="72390" y="81280"/>
                      </a:lnTo>
                      <a:lnTo>
                        <a:pt x="66040" y="80010"/>
                      </a:lnTo>
                      <a:lnTo>
                        <a:pt x="64770" y="80010"/>
                      </a:lnTo>
                      <a:lnTo>
                        <a:pt x="71120" y="80010"/>
                      </a:lnTo>
                      <a:lnTo>
                        <a:pt x="80010" y="81280"/>
                      </a:lnTo>
                      <a:lnTo>
                        <a:pt x="85090" y="82550"/>
                      </a:lnTo>
                      <a:lnTo>
                        <a:pt x="93980" y="83820"/>
                      </a:lnTo>
                      <a:lnTo>
                        <a:pt x="102870" y="85090"/>
                      </a:lnTo>
                      <a:lnTo>
                        <a:pt x="114300" y="85090"/>
                      </a:lnTo>
                      <a:lnTo>
                        <a:pt x="123190" y="87630"/>
                      </a:lnTo>
                      <a:lnTo>
                        <a:pt x="127000" y="88900"/>
                      </a:lnTo>
                      <a:lnTo>
                        <a:pt x="129540" y="87630"/>
                      </a:lnTo>
                      <a:lnTo>
                        <a:pt x="130810" y="86360"/>
                      </a:lnTo>
                      <a:lnTo>
                        <a:pt x="130810" y="83820"/>
                      </a:lnTo>
                      <a:lnTo>
                        <a:pt x="128270" y="82550"/>
                      </a:lnTo>
                      <a:lnTo>
                        <a:pt x="120650" y="77470"/>
                      </a:lnTo>
                      <a:lnTo>
                        <a:pt x="115570" y="76200"/>
                      </a:lnTo>
                      <a:lnTo>
                        <a:pt x="109220" y="73660"/>
                      </a:lnTo>
                      <a:lnTo>
                        <a:pt x="102870" y="72390"/>
                      </a:lnTo>
                      <a:lnTo>
                        <a:pt x="96520" y="71120"/>
                      </a:lnTo>
                      <a:lnTo>
                        <a:pt x="90170" y="69850"/>
                      </a:lnTo>
                      <a:lnTo>
                        <a:pt x="85090" y="68580"/>
                      </a:lnTo>
                      <a:lnTo>
                        <a:pt x="76200" y="67310"/>
                      </a:lnTo>
                      <a:lnTo>
                        <a:pt x="72390" y="64770"/>
                      </a:lnTo>
                      <a:lnTo>
                        <a:pt x="68580" y="64770"/>
                      </a:lnTo>
                      <a:lnTo>
                        <a:pt x="62230" y="63500"/>
                      </a:lnTo>
                      <a:lnTo>
                        <a:pt x="53340" y="62230"/>
                      </a:lnTo>
                      <a:lnTo>
                        <a:pt x="54610" y="62230"/>
                      </a:lnTo>
                      <a:lnTo>
                        <a:pt x="55880" y="62230"/>
                      </a:lnTo>
                      <a:lnTo>
                        <a:pt x="62230" y="63500"/>
                      </a:lnTo>
                      <a:lnTo>
                        <a:pt x="68580" y="66040"/>
                      </a:lnTo>
                      <a:lnTo>
                        <a:pt x="76200" y="67310"/>
                      </a:lnTo>
                      <a:lnTo>
                        <a:pt x="86360" y="67310"/>
                      </a:lnTo>
                      <a:lnTo>
                        <a:pt x="91440" y="67310"/>
                      </a:lnTo>
                      <a:lnTo>
                        <a:pt x="100330" y="66040"/>
                      </a:lnTo>
                      <a:lnTo>
                        <a:pt x="104140" y="64770"/>
                      </a:lnTo>
                      <a:lnTo>
                        <a:pt x="105410" y="63500"/>
                      </a:lnTo>
                      <a:lnTo>
                        <a:pt x="105410" y="63500"/>
                      </a:lnTo>
                      <a:lnTo>
                        <a:pt x="104140" y="63500"/>
                      </a:lnTo>
                      <a:lnTo>
                        <a:pt x="100330" y="62230"/>
                      </a:lnTo>
                      <a:lnTo>
                        <a:pt x="86360" y="62230"/>
                      </a:lnTo>
                      <a:lnTo>
                        <a:pt x="81280" y="62230"/>
                      </a:lnTo>
                      <a:lnTo>
                        <a:pt x="74930" y="60960"/>
                      </a:lnTo>
                      <a:lnTo>
                        <a:pt x="71120" y="59690"/>
                      </a:lnTo>
                      <a:lnTo>
                        <a:pt x="64770" y="58420"/>
                      </a:lnTo>
                      <a:lnTo>
                        <a:pt x="59690" y="57150"/>
                      </a:lnTo>
                      <a:lnTo>
                        <a:pt x="54610" y="57150"/>
                      </a:lnTo>
                      <a:lnTo>
                        <a:pt x="48260" y="57150"/>
                      </a:lnTo>
                      <a:lnTo>
                        <a:pt x="36830" y="57150"/>
                      </a:lnTo>
                      <a:lnTo>
                        <a:pt x="35560" y="57150"/>
                      </a:lnTo>
                      <a:lnTo>
                        <a:pt x="36830" y="58420"/>
                      </a:lnTo>
                      <a:lnTo>
                        <a:pt x="38100" y="59690"/>
                      </a:lnTo>
                      <a:lnTo>
                        <a:pt x="46990" y="60960"/>
                      </a:lnTo>
                      <a:lnTo>
                        <a:pt x="55880" y="62230"/>
                      </a:lnTo>
                      <a:lnTo>
                        <a:pt x="66040" y="62230"/>
                      </a:lnTo>
                      <a:lnTo>
                        <a:pt x="63500" y="62230"/>
                      </a:lnTo>
                      <a:lnTo>
                        <a:pt x="22860" y="62230"/>
                      </a:lnTo>
                      <a:lnTo>
                        <a:pt x="15240" y="63500"/>
                      </a:lnTo>
                      <a:lnTo>
                        <a:pt x="11430" y="64770"/>
                      </a:lnTo>
                      <a:lnTo>
                        <a:pt x="7620" y="67310"/>
                      </a:lnTo>
                      <a:lnTo>
                        <a:pt x="2540" y="73660"/>
                      </a:lnTo>
                      <a:lnTo>
                        <a:pt x="2540" y="74930"/>
                      </a:lnTo>
                      <a:lnTo>
                        <a:pt x="5080" y="76200"/>
                      </a:lnTo>
                      <a:lnTo>
                        <a:pt x="7620" y="77470"/>
                      </a:lnTo>
                      <a:lnTo>
                        <a:pt x="12700" y="77470"/>
                      </a:lnTo>
                      <a:lnTo>
                        <a:pt x="17780" y="77470"/>
                      </a:lnTo>
                      <a:lnTo>
                        <a:pt x="25400" y="76200"/>
                      </a:lnTo>
                      <a:lnTo>
                        <a:pt x="30480" y="74930"/>
                      </a:lnTo>
                      <a:lnTo>
                        <a:pt x="36830" y="74930"/>
                      </a:lnTo>
                      <a:lnTo>
                        <a:pt x="43180" y="74930"/>
                      </a:lnTo>
                      <a:lnTo>
                        <a:pt x="49530" y="73660"/>
                      </a:lnTo>
                      <a:lnTo>
                        <a:pt x="54610" y="72390"/>
                      </a:lnTo>
                      <a:lnTo>
                        <a:pt x="60960" y="71120"/>
                      </a:lnTo>
                      <a:lnTo>
                        <a:pt x="63500" y="69850"/>
                      </a:lnTo>
                      <a:lnTo>
                        <a:pt x="63500" y="67310"/>
                      </a:lnTo>
                      <a:lnTo>
                        <a:pt x="62230" y="66040"/>
                      </a:lnTo>
                      <a:lnTo>
                        <a:pt x="59690" y="64770"/>
                      </a:lnTo>
                      <a:lnTo>
                        <a:pt x="52070" y="63500"/>
                      </a:lnTo>
                      <a:lnTo>
                        <a:pt x="44450" y="64770"/>
                      </a:lnTo>
                      <a:lnTo>
                        <a:pt x="35560" y="67310"/>
                      </a:lnTo>
                      <a:lnTo>
                        <a:pt x="25400" y="69850"/>
                      </a:lnTo>
                      <a:lnTo>
                        <a:pt x="15240" y="73660"/>
                      </a:lnTo>
                      <a:lnTo>
                        <a:pt x="7620" y="77470"/>
                      </a:lnTo>
                      <a:lnTo>
                        <a:pt x="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 27">
                  <a:hlinkClick r:id="rId2" action="ppaction://hlinksldjump"/>
                </p:cNvPr>
                <p:cNvSpPr/>
                <p:nvPr/>
              </p:nvSpPr>
              <p:spPr>
                <a:xfrm>
                  <a:off x="763270" y="5896610"/>
                  <a:ext cx="6223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2231" h="27941">
                      <a:moveTo>
                        <a:pt x="0" y="25400"/>
                      </a:moveTo>
                      <a:lnTo>
                        <a:pt x="8890" y="27940"/>
                      </a:lnTo>
                      <a:lnTo>
                        <a:pt x="13970" y="27940"/>
                      </a:lnTo>
                      <a:lnTo>
                        <a:pt x="19050" y="27940"/>
                      </a:lnTo>
                      <a:lnTo>
                        <a:pt x="25400" y="27940"/>
                      </a:lnTo>
                      <a:lnTo>
                        <a:pt x="30480" y="27940"/>
                      </a:lnTo>
                      <a:lnTo>
                        <a:pt x="36830" y="26670"/>
                      </a:lnTo>
                      <a:lnTo>
                        <a:pt x="41910" y="25400"/>
                      </a:lnTo>
                      <a:lnTo>
                        <a:pt x="46990" y="24130"/>
                      </a:lnTo>
                      <a:lnTo>
                        <a:pt x="55880" y="20320"/>
                      </a:lnTo>
                      <a:lnTo>
                        <a:pt x="59690" y="17780"/>
                      </a:lnTo>
                      <a:lnTo>
                        <a:pt x="60960" y="15240"/>
                      </a:lnTo>
                      <a:lnTo>
                        <a:pt x="62230" y="11430"/>
                      </a:lnTo>
                      <a:lnTo>
                        <a:pt x="62230" y="8890"/>
                      </a:lnTo>
                      <a:lnTo>
                        <a:pt x="60960" y="6350"/>
                      </a:lnTo>
                      <a:lnTo>
                        <a:pt x="533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>
                <a:off x="698500" y="5808980"/>
                <a:ext cx="294641" cy="222251"/>
                <a:chOff x="698500" y="5808980"/>
                <a:chExt cx="294641" cy="222251"/>
              </a:xfrm>
            </p:grpSpPr>
            <p:sp>
              <p:nvSpPr>
                <p:cNvPr id="30" name="Freeform 29">
                  <a:hlinkClick r:id="rId2" action="ppaction://hlinksldjump"/>
                </p:cNvPr>
                <p:cNvSpPr/>
                <p:nvPr/>
              </p:nvSpPr>
              <p:spPr>
                <a:xfrm>
                  <a:off x="834390" y="596011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eeform 30">
                  <a:hlinkClick r:id="rId2" action="ppaction://hlinksldjump"/>
                </p:cNvPr>
                <p:cNvSpPr/>
                <p:nvPr/>
              </p:nvSpPr>
              <p:spPr>
                <a:xfrm>
                  <a:off x="796290" y="5960110"/>
                  <a:ext cx="4318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3181" h="1">
                      <a:moveTo>
                        <a:pt x="4318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Freeform 31">
                  <a:hlinkClick r:id="rId2" action="ppaction://hlinksldjump"/>
                </p:cNvPr>
                <p:cNvSpPr/>
                <p:nvPr/>
              </p:nvSpPr>
              <p:spPr>
                <a:xfrm>
                  <a:off x="797560" y="5961380"/>
                  <a:ext cx="39371" cy="152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9371" h="15241">
                      <a:moveTo>
                        <a:pt x="12700" y="13970"/>
                      </a:moveTo>
                      <a:lnTo>
                        <a:pt x="12700" y="13970"/>
                      </a:lnTo>
                      <a:lnTo>
                        <a:pt x="19050" y="15240"/>
                      </a:lnTo>
                      <a:lnTo>
                        <a:pt x="25400" y="15240"/>
                      </a:lnTo>
                      <a:lnTo>
                        <a:pt x="30480" y="15240"/>
                      </a:lnTo>
                      <a:lnTo>
                        <a:pt x="36830" y="15240"/>
                      </a:lnTo>
                      <a:lnTo>
                        <a:pt x="39370" y="15240"/>
                      </a:lnTo>
                      <a:lnTo>
                        <a:pt x="39370" y="13970"/>
                      </a:lnTo>
                      <a:lnTo>
                        <a:pt x="38100" y="12700"/>
                      </a:lnTo>
                      <a:lnTo>
                        <a:pt x="30480" y="7620"/>
                      </a:lnTo>
                      <a:lnTo>
                        <a:pt x="24130" y="6350"/>
                      </a:lnTo>
                      <a:lnTo>
                        <a:pt x="16510" y="3810"/>
                      </a:lnTo>
                      <a:lnTo>
                        <a:pt x="889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 32">
                  <a:hlinkClick r:id="rId2" action="ppaction://hlinksldjump"/>
                </p:cNvPr>
                <p:cNvSpPr/>
                <p:nvPr/>
              </p:nvSpPr>
              <p:spPr>
                <a:xfrm>
                  <a:off x="797560" y="5961380"/>
                  <a:ext cx="50801" cy="20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20321">
                      <a:moveTo>
                        <a:pt x="12700" y="13970"/>
                      </a:moveTo>
                      <a:lnTo>
                        <a:pt x="16510" y="15240"/>
                      </a:lnTo>
                      <a:lnTo>
                        <a:pt x="21590" y="16510"/>
                      </a:lnTo>
                      <a:lnTo>
                        <a:pt x="26670" y="17780"/>
                      </a:lnTo>
                      <a:lnTo>
                        <a:pt x="31750" y="19050"/>
                      </a:lnTo>
                      <a:lnTo>
                        <a:pt x="36830" y="20320"/>
                      </a:lnTo>
                      <a:lnTo>
                        <a:pt x="43180" y="20320"/>
                      </a:lnTo>
                      <a:lnTo>
                        <a:pt x="48260" y="20320"/>
                      </a:lnTo>
                      <a:lnTo>
                        <a:pt x="50800" y="20320"/>
                      </a:lnTo>
                      <a:lnTo>
                        <a:pt x="50800" y="17780"/>
                      </a:lnTo>
                      <a:lnTo>
                        <a:pt x="49530" y="15240"/>
                      </a:lnTo>
                      <a:lnTo>
                        <a:pt x="45720" y="12700"/>
                      </a:lnTo>
                      <a:lnTo>
                        <a:pt x="40640" y="10160"/>
                      </a:lnTo>
                      <a:lnTo>
                        <a:pt x="26670" y="6350"/>
                      </a:lnTo>
                      <a:lnTo>
                        <a:pt x="13970" y="2540"/>
                      </a:lnTo>
                      <a:lnTo>
                        <a:pt x="8890" y="1270"/>
                      </a:lnTo>
                      <a:lnTo>
                        <a:pt x="381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Freeform 33">
                  <a:hlinkClick r:id="rId2" action="ppaction://hlinksldjump"/>
                </p:cNvPr>
                <p:cNvSpPr/>
                <p:nvPr/>
              </p:nvSpPr>
              <p:spPr>
                <a:xfrm>
                  <a:off x="810260" y="5976620"/>
                  <a:ext cx="4445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451" h="12701">
                      <a:moveTo>
                        <a:pt x="10160" y="11430"/>
                      </a:moveTo>
                      <a:lnTo>
                        <a:pt x="13970" y="11430"/>
                      </a:lnTo>
                      <a:lnTo>
                        <a:pt x="19050" y="11430"/>
                      </a:lnTo>
                      <a:lnTo>
                        <a:pt x="30480" y="12700"/>
                      </a:lnTo>
                      <a:lnTo>
                        <a:pt x="44450" y="12700"/>
                      </a:lnTo>
                      <a:lnTo>
                        <a:pt x="44450" y="12700"/>
                      </a:lnTo>
                      <a:lnTo>
                        <a:pt x="43180" y="12700"/>
                      </a:lnTo>
                      <a:lnTo>
                        <a:pt x="35560" y="8890"/>
                      </a:lnTo>
                      <a:lnTo>
                        <a:pt x="26670" y="6350"/>
                      </a:lnTo>
                      <a:lnTo>
                        <a:pt x="21590" y="3810"/>
                      </a:lnTo>
                      <a:lnTo>
                        <a:pt x="17780" y="2540"/>
                      </a:lnTo>
                      <a:lnTo>
                        <a:pt x="8890" y="1270"/>
                      </a:lnTo>
                      <a:lnTo>
                        <a:pt x="3810" y="127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Freeform 34">
                  <a:hlinkClick r:id="rId2" action="ppaction://hlinksldjump"/>
                </p:cNvPr>
                <p:cNvSpPr/>
                <p:nvPr/>
              </p:nvSpPr>
              <p:spPr>
                <a:xfrm>
                  <a:off x="820420" y="5986780"/>
                  <a:ext cx="355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5081">
                      <a:moveTo>
                        <a:pt x="1270" y="1270"/>
                      </a:moveTo>
                      <a:lnTo>
                        <a:pt x="3810" y="1270"/>
                      </a:lnTo>
                      <a:lnTo>
                        <a:pt x="17780" y="2540"/>
                      </a:lnTo>
                      <a:lnTo>
                        <a:pt x="22860" y="2540"/>
                      </a:lnTo>
                      <a:lnTo>
                        <a:pt x="30480" y="3810"/>
                      </a:lnTo>
                      <a:lnTo>
                        <a:pt x="35560" y="5080"/>
                      </a:lnTo>
                      <a:lnTo>
                        <a:pt x="27940" y="3810"/>
                      </a:lnTo>
                      <a:lnTo>
                        <a:pt x="20320" y="2540"/>
                      </a:lnTo>
                      <a:lnTo>
                        <a:pt x="11430" y="2540"/>
                      </a:lnTo>
                      <a:lnTo>
                        <a:pt x="635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 35">
                  <a:hlinkClick r:id="rId2" action="ppaction://hlinksldjump"/>
                </p:cNvPr>
                <p:cNvSpPr/>
                <p:nvPr/>
              </p:nvSpPr>
              <p:spPr>
                <a:xfrm>
                  <a:off x="783590" y="5937250"/>
                  <a:ext cx="102871" cy="40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871" h="40641">
                      <a:moveTo>
                        <a:pt x="27940" y="40640"/>
                      </a:moveTo>
                      <a:lnTo>
                        <a:pt x="30480" y="40640"/>
                      </a:lnTo>
                      <a:lnTo>
                        <a:pt x="35560" y="39370"/>
                      </a:lnTo>
                      <a:lnTo>
                        <a:pt x="41910" y="38100"/>
                      </a:lnTo>
                      <a:lnTo>
                        <a:pt x="48260" y="36830"/>
                      </a:lnTo>
                      <a:lnTo>
                        <a:pt x="54610" y="35560"/>
                      </a:lnTo>
                      <a:lnTo>
                        <a:pt x="59690" y="35560"/>
                      </a:lnTo>
                      <a:lnTo>
                        <a:pt x="64770" y="35560"/>
                      </a:lnTo>
                      <a:lnTo>
                        <a:pt x="72390" y="34290"/>
                      </a:lnTo>
                      <a:lnTo>
                        <a:pt x="77470" y="34290"/>
                      </a:lnTo>
                      <a:lnTo>
                        <a:pt x="85090" y="33020"/>
                      </a:lnTo>
                      <a:lnTo>
                        <a:pt x="92710" y="29210"/>
                      </a:lnTo>
                      <a:lnTo>
                        <a:pt x="100330" y="26670"/>
                      </a:lnTo>
                      <a:lnTo>
                        <a:pt x="102870" y="24130"/>
                      </a:lnTo>
                      <a:lnTo>
                        <a:pt x="102870" y="22860"/>
                      </a:lnTo>
                      <a:lnTo>
                        <a:pt x="102870" y="20320"/>
                      </a:lnTo>
                      <a:lnTo>
                        <a:pt x="100330" y="17780"/>
                      </a:lnTo>
                      <a:lnTo>
                        <a:pt x="93980" y="11430"/>
                      </a:lnTo>
                      <a:lnTo>
                        <a:pt x="85090" y="7620"/>
                      </a:lnTo>
                      <a:lnTo>
                        <a:pt x="77470" y="6350"/>
                      </a:lnTo>
                      <a:lnTo>
                        <a:pt x="69850" y="2540"/>
                      </a:lnTo>
                      <a:lnTo>
                        <a:pt x="64770" y="1270"/>
                      </a:lnTo>
                      <a:lnTo>
                        <a:pt x="59690" y="1270"/>
                      </a:lnTo>
                      <a:lnTo>
                        <a:pt x="54610" y="0"/>
                      </a:lnTo>
                      <a:lnTo>
                        <a:pt x="50800" y="0"/>
                      </a:lnTo>
                      <a:lnTo>
                        <a:pt x="45720" y="0"/>
                      </a:lnTo>
                      <a:lnTo>
                        <a:pt x="41910" y="0"/>
                      </a:lnTo>
                      <a:lnTo>
                        <a:pt x="35560" y="0"/>
                      </a:lnTo>
                      <a:lnTo>
                        <a:pt x="27940" y="1270"/>
                      </a:lnTo>
                      <a:lnTo>
                        <a:pt x="20320" y="2540"/>
                      </a:lnTo>
                      <a:lnTo>
                        <a:pt x="13970" y="3810"/>
                      </a:lnTo>
                      <a:lnTo>
                        <a:pt x="7620" y="6350"/>
                      </a:lnTo>
                      <a:lnTo>
                        <a:pt x="2540" y="7620"/>
                      </a:lnTo>
                      <a:lnTo>
                        <a:pt x="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Freeform 36">
                  <a:hlinkClick r:id="rId2" action="ppaction://hlinksldjump"/>
                </p:cNvPr>
                <p:cNvSpPr/>
                <p:nvPr/>
              </p:nvSpPr>
              <p:spPr>
                <a:xfrm>
                  <a:off x="730250" y="5833110"/>
                  <a:ext cx="180341" cy="1270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341" h="127001">
                      <a:moveTo>
                        <a:pt x="66040" y="127000"/>
                      </a:moveTo>
                      <a:lnTo>
                        <a:pt x="69850" y="127000"/>
                      </a:lnTo>
                      <a:lnTo>
                        <a:pt x="128270" y="127000"/>
                      </a:lnTo>
                      <a:lnTo>
                        <a:pt x="132080" y="125730"/>
                      </a:lnTo>
                      <a:lnTo>
                        <a:pt x="138430" y="123190"/>
                      </a:lnTo>
                      <a:lnTo>
                        <a:pt x="148590" y="119380"/>
                      </a:lnTo>
                      <a:lnTo>
                        <a:pt x="156210" y="113030"/>
                      </a:lnTo>
                      <a:lnTo>
                        <a:pt x="160020" y="110490"/>
                      </a:lnTo>
                      <a:lnTo>
                        <a:pt x="162560" y="106680"/>
                      </a:lnTo>
                      <a:lnTo>
                        <a:pt x="163830" y="102870"/>
                      </a:lnTo>
                      <a:lnTo>
                        <a:pt x="165100" y="99060"/>
                      </a:lnTo>
                      <a:lnTo>
                        <a:pt x="165100" y="95250"/>
                      </a:lnTo>
                      <a:lnTo>
                        <a:pt x="162560" y="91440"/>
                      </a:lnTo>
                      <a:lnTo>
                        <a:pt x="161290" y="87630"/>
                      </a:lnTo>
                      <a:lnTo>
                        <a:pt x="154940" y="82550"/>
                      </a:lnTo>
                      <a:lnTo>
                        <a:pt x="148590" y="77470"/>
                      </a:lnTo>
                      <a:lnTo>
                        <a:pt x="143510" y="76200"/>
                      </a:lnTo>
                      <a:lnTo>
                        <a:pt x="135890" y="74930"/>
                      </a:lnTo>
                      <a:lnTo>
                        <a:pt x="130810" y="74930"/>
                      </a:lnTo>
                      <a:lnTo>
                        <a:pt x="127000" y="74930"/>
                      </a:lnTo>
                      <a:lnTo>
                        <a:pt x="120650" y="71120"/>
                      </a:lnTo>
                      <a:lnTo>
                        <a:pt x="113030" y="69850"/>
                      </a:lnTo>
                      <a:lnTo>
                        <a:pt x="107950" y="69850"/>
                      </a:lnTo>
                      <a:lnTo>
                        <a:pt x="102870" y="69850"/>
                      </a:lnTo>
                      <a:lnTo>
                        <a:pt x="95250" y="68580"/>
                      </a:lnTo>
                      <a:lnTo>
                        <a:pt x="86360" y="71120"/>
                      </a:lnTo>
                      <a:lnTo>
                        <a:pt x="78740" y="72390"/>
                      </a:lnTo>
                      <a:lnTo>
                        <a:pt x="73660" y="73660"/>
                      </a:lnTo>
                      <a:lnTo>
                        <a:pt x="63500" y="73660"/>
                      </a:lnTo>
                      <a:lnTo>
                        <a:pt x="57150" y="74930"/>
                      </a:lnTo>
                      <a:lnTo>
                        <a:pt x="54610" y="76200"/>
                      </a:lnTo>
                      <a:lnTo>
                        <a:pt x="50800" y="81280"/>
                      </a:lnTo>
                      <a:lnTo>
                        <a:pt x="49530" y="83820"/>
                      </a:lnTo>
                      <a:lnTo>
                        <a:pt x="50800" y="85090"/>
                      </a:lnTo>
                      <a:lnTo>
                        <a:pt x="53340" y="87630"/>
                      </a:lnTo>
                      <a:lnTo>
                        <a:pt x="55880" y="88900"/>
                      </a:lnTo>
                      <a:lnTo>
                        <a:pt x="62230" y="90170"/>
                      </a:lnTo>
                      <a:lnTo>
                        <a:pt x="67310" y="91440"/>
                      </a:lnTo>
                      <a:lnTo>
                        <a:pt x="74930" y="91440"/>
                      </a:lnTo>
                      <a:lnTo>
                        <a:pt x="96520" y="91440"/>
                      </a:lnTo>
                      <a:lnTo>
                        <a:pt x="130810" y="91440"/>
                      </a:lnTo>
                      <a:lnTo>
                        <a:pt x="138430" y="90170"/>
                      </a:lnTo>
                      <a:lnTo>
                        <a:pt x="146050" y="87630"/>
                      </a:lnTo>
                      <a:lnTo>
                        <a:pt x="153670" y="83820"/>
                      </a:lnTo>
                      <a:lnTo>
                        <a:pt x="162560" y="78740"/>
                      </a:lnTo>
                      <a:lnTo>
                        <a:pt x="163830" y="74930"/>
                      </a:lnTo>
                      <a:lnTo>
                        <a:pt x="165100" y="71120"/>
                      </a:lnTo>
                      <a:lnTo>
                        <a:pt x="166370" y="66040"/>
                      </a:lnTo>
                      <a:lnTo>
                        <a:pt x="165100" y="62230"/>
                      </a:lnTo>
                      <a:lnTo>
                        <a:pt x="161290" y="59690"/>
                      </a:lnTo>
                      <a:lnTo>
                        <a:pt x="153670" y="54610"/>
                      </a:lnTo>
                      <a:lnTo>
                        <a:pt x="146050" y="49530"/>
                      </a:lnTo>
                      <a:lnTo>
                        <a:pt x="138430" y="46990"/>
                      </a:lnTo>
                      <a:lnTo>
                        <a:pt x="130810" y="46990"/>
                      </a:lnTo>
                      <a:lnTo>
                        <a:pt x="123190" y="45720"/>
                      </a:lnTo>
                      <a:lnTo>
                        <a:pt x="113030" y="45720"/>
                      </a:lnTo>
                      <a:lnTo>
                        <a:pt x="95250" y="45720"/>
                      </a:lnTo>
                      <a:lnTo>
                        <a:pt x="86360" y="46990"/>
                      </a:lnTo>
                      <a:lnTo>
                        <a:pt x="67310" y="53340"/>
                      </a:lnTo>
                      <a:lnTo>
                        <a:pt x="60960" y="57150"/>
                      </a:lnTo>
                      <a:lnTo>
                        <a:pt x="54610" y="62230"/>
                      </a:lnTo>
                      <a:lnTo>
                        <a:pt x="46990" y="68580"/>
                      </a:lnTo>
                      <a:lnTo>
                        <a:pt x="45720" y="71120"/>
                      </a:lnTo>
                      <a:lnTo>
                        <a:pt x="44450" y="73660"/>
                      </a:lnTo>
                      <a:lnTo>
                        <a:pt x="45720" y="76200"/>
                      </a:lnTo>
                      <a:lnTo>
                        <a:pt x="49530" y="81280"/>
                      </a:lnTo>
                      <a:lnTo>
                        <a:pt x="52070" y="85090"/>
                      </a:lnTo>
                      <a:lnTo>
                        <a:pt x="55880" y="87630"/>
                      </a:lnTo>
                      <a:lnTo>
                        <a:pt x="62230" y="90170"/>
                      </a:lnTo>
                      <a:lnTo>
                        <a:pt x="68580" y="92710"/>
                      </a:lnTo>
                      <a:lnTo>
                        <a:pt x="73660" y="95250"/>
                      </a:lnTo>
                      <a:lnTo>
                        <a:pt x="78740" y="95250"/>
                      </a:lnTo>
                      <a:lnTo>
                        <a:pt x="82550" y="96520"/>
                      </a:lnTo>
                      <a:lnTo>
                        <a:pt x="88900" y="96520"/>
                      </a:lnTo>
                      <a:lnTo>
                        <a:pt x="95250" y="97790"/>
                      </a:lnTo>
                      <a:lnTo>
                        <a:pt x="113030" y="97790"/>
                      </a:lnTo>
                      <a:lnTo>
                        <a:pt x="144780" y="97790"/>
                      </a:lnTo>
                      <a:lnTo>
                        <a:pt x="149860" y="97790"/>
                      </a:lnTo>
                      <a:lnTo>
                        <a:pt x="154940" y="96520"/>
                      </a:lnTo>
                      <a:lnTo>
                        <a:pt x="162560" y="92710"/>
                      </a:lnTo>
                      <a:lnTo>
                        <a:pt x="167640" y="90170"/>
                      </a:lnTo>
                      <a:lnTo>
                        <a:pt x="173990" y="83820"/>
                      </a:lnTo>
                      <a:lnTo>
                        <a:pt x="177800" y="81280"/>
                      </a:lnTo>
                      <a:lnTo>
                        <a:pt x="179070" y="77470"/>
                      </a:lnTo>
                      <a:lnTo>
                        <a:pt x="180340" y="73660"/>
                      </a:lnTo>
                      <a:lnTo>
                        <a:pt x="180340" y="69850"/>
                      </a:lnTo>
                      <a:lnTo>
                        <a:pt x="177800" y="67310"/>
                      </a:lnTo>
                      <a:lnTo>
                        <a:pt x="176530" y="63500"/>
                      </a:lnTo>
                      <a:lnTo>
                        <a:pt x="172720" y="59690"/>
                      </a:lnTo>
                      <a:lnTo>
                        <a:pt x="166370" y="53340"/>
                      </a:lnTo>
                      <a:lnTo>
                        <a:pt x="162560" y="50800"/>
                      </a:lnTo>
                      <a:lnTo>
                        <a:pt x="156210" y="48260"/>
                      </a:lnTo>
                      <a:lnTo>
                        <a:pt x="148590" y="46990"/>
                      </a:lnTo>
                      <a:lnTo>
                        <a:pt x="140970" y="45720"/>
                      </a:lnTo>
                      <a:lnTo>
                        <a:pt x="130810" y="45720"/>
                      </a:lnTo>
                      <a:lnTo>
                        <a:pt x="106680" y="45720"/>
                      </a:lnTo>
                      <a:lnTo>
                        <a:pt x="100330" y="46990"/>
                      </a:lnTo>
                      <a:lnTo>
                        <a:pt x="95250" y="46990"/>
                      </a:lnTo>
                      <a:lnTo>
                        <a:pt x="90170" y="48260"/>
                      </a:lnTo>
                      <a:lnTo>
                        <a:pt x="85090" y="50800"/>
                      </a:lnTo>
                      <a:lnTo>
                        <a:pt x="77470" y="57150"/>
                      </a:lnTo>
                      <a:lnTo>
                        <a:pt x="74930" y="59690"/>
                      </a:lnTo>
                      <a:lnTo>
                        <a:pt x="74930" y="63500"/>
                      </a:lnTo>
                      <a:lnTo>
                        <a:pt x="74930" y="67310"/>
                      </a:lnTo>
                      <a:lnTo>
                        <a:pt x="76200" y="69850"/>
                      </a:lnTo>
                      <a:lnTo>
                        <a:pt x="77470" y="71120"/>
                      </a:lnTo>
                      <a:lnTo>
                        <a:pt x="81280" y="72390"/>
                      </a:lnTo>
                      <a:lnTo>
                        <a:pt x="86360" y="73660"/>
                      </a:lnTo>
                      <a:lnTo>
                        <a:pt x="92710" y="73660"/>
                      </a:lnTo>
                      <a:lnTo>
                        <a:pt x="106680" y="73660"/>
                      </a:lnTo>
                      <a:lnTo>
                        <a:pt x="116840" y="74930"/>
                      </a:lnTo>
                      <a:lnTo>
                        <a:pt x="121920" y="73660"/>
                      </a:lnTo>
                      <a:lnTo>
                        <a:pt x="129540" y="71120"/>
                      </a:lnTo>
                      <a:lnTo>
                        <a:pt x="138430" y="68580"/>
                      </a:lnTo>
                      <a:lnTo>
                        <a:pt x="146050" y="64770"/>
                      </a:lnTo>
                      <a:lnTo>
                        <a:pt x="153670" y="60960"/>
                      </a:lnTo>
                      <a:lnTo>
                        <a:pt x="157480" y="58420"/>
                      </a:lnTo>
                      <a:lnTo>
                        <a:pt x="162560" y="52070"/>
                      </a:lnTo>
                      <a:lnTo>
                        <a:pt x="165100" y="48260"/>
                      </a:lnTo>
                      <a:lnTo>
                        <a:pt x="168910" y="45720"/>
                      </a:lnTo>
                      <a:lnTo>
                        <a:pt x="172720" y="41910"/>
                      </a:lnTo>
                      <a:lnTo>
                        <a:pt x="173990" y="38100"/>
                      </a:lnTo>
                      <a:lnTo>
                        <a:pt x="173990" y="34290"/>
                      </a:lnTo>
                      <a:lnTo>
                        <a:pt x="173990" y="30480"/>
                      </a:lnTo>
                      <a:lnTo>
                        <a:pt x="172720" y="26670"/>
                      </a:lnTo>
                      <a:lnTo>
                        <a:pt x="170180" y="21590"/>
                      </a:lnTo>
                      <a:lnTo>
                        <a:pt x="166370" y="19050"/>
                      </a:lnTo>
                      <a:lnTo>
                        <a:pt x="162560" y="17780"/>
                      </a:lnTo>
                      <a:lnTo>
                        <a:pt x="156210" y="15240"/>
                      </a:lnTo>
                      <a:lnTo>
                        <a:pt x="151130" y="13970"/>
                      </a:lnTo>
                      <a:lnTo>
                        <a:pt x="146050" y="12700"/>
                      </a:lnTo>
                      <a:lnTo>
                        <a:pt x="142240" y="12700"/>
                      </a:lnTo>
                      <a:lnTo>
                        <a:pt x="135890" y="11430"/>
                      </a:lnTo>
                      <a:lnTo>
                        <a:pt x="129540" y="11430"/>
                      </a:lnTo>
                      <a:lnTo>
                        <a:pt x="123190" y="11430"/>
                      </a:lnTo>
                      <a:lnTo>
                        <a:pt x="115570" y="11430"/>
                      </a:lnTo>
                      <a:lnTo>
                        <a:pt x="109220" y="12700"/>
                      </a:lnTo>
                      <a:lnTo>
                        <a:pt x="101600" y="13970"/>
                      </a:lnTo>
                      <a:lnTo>
                        <a:pt x="95250" y="15240"/>
                      </a:lnTo>
                      <a:lnTo>
                        <a:pt x="90170" y="15240"/>
                      </a:lnTo>
                      <a:lnTo>
                        <a:pt x="85090" y="16510"/>
                      </a:lnTo>
                      <a:lnTo>
                        <a:pt x="81280" y="17780"/>
                      </a:lnTo>
                      <a:lnTo>
                        <a:pt x="77470" y="20320"/>
                      </a:lnTo>
                      <a:lnTo>
                        <a:pt x="74930" y="22860"/>
                      </a:lnTo>
                      <a:lnTo>
                        <a:pt x="73660" y="25400"/>
                      </a:lnTo>
                      <a:lnTo>
                        <a:pt x="73660" y="29210"/>
                      </a:lnTo>
                      <a:lnTo>
                        <a:pt x="73660" y="33020"/>
                      </a:lnTo>
                      <a:lnTo>
                        <a:pt x="74930" y="35560"/>
                      </a:lnTo>
                      <a:lnTo>
                        <a:pt x="80010" y="40640"/>
                      </a:lnTo>
                      <a:lnTo>
                        <a:pt x="85090" y="41910"/>
                      </a:lnTo>
                      <a:lnTo>
                        <a:pt x="90170" y="43180"/>
                      </a:lnTo>
                      <a:lnTo>
                        <a:pt x="96520" y="44450"/>
                      </a:lnTo>
                      <a:lnTo>
                        <a:pt x="104140" y="44450"/>
                      </a:lnTo>
                      <a:lnTo>
                        <a:pt x="110490" y="44450"/>
                      </a:lnTo>
                      <a:lnTo>
                        <a:pt x="129540" y="45720"/>
                      </a:lnTo>
                      <a:lnTo>
                        <a:pt x="153670" y="45720"/>
                      </a:lnTo>
                      <a:lnTo>
                        <a:pt x="158750" y="44450"/>
                      </a:lnTo>
                      <a:lnTo>
                        <a:pt x="162560" y="41910"/>
                      </a:lnTo>
                      <a:lnTo>
                        <a:pt x="168910" y="36830"/>
                      </a:lnTo>
                      <a:lnTo>
                        <a:pt x="173990" y="29210"/>
                      </a:lnTo>
                      <a:lnTo>
                        <a:pt x="175260" y="26670"/>
                      </a:lnTo>
                      <a:lnTo>
                        <a:pt x="175260" y="24130"/>
                      </a:lnTo>
                      <a:lnTo>
                        <a:pt x="173990" y="21590"/>
                      </a:lnTo>
                      <a:lnTo>
                        <a:pt x="172720" y="16510"/>
                      </a:lnTo>
                      <a:lnTo>
                        <a:pt x="170180" y="15240"/>
                      </a:lnTo>
                      <a:lnTo>
                        <a:pt x="163830" y="8890"/>
                      </a:lnTo>
                      <a:lnTo>
                        <a:pt x="158750" y="6350"/>
                      </a:lnTo>
                      <a:lnTo>
                        <a:pt x="153670" y="3810"/>
                      </a:lnTo>
                      <a:lnTo>
                        <a:pt x="147320" y="2540"/>
                      </a:lnTo>
                      <a:lnTo>
                        <a:pt x="140970" y="1270"/>
                      </a:lnTo>
                      <a:lnTo>
                        <a:pt x="134620" y="1270"/>
                      </a:lnTo>
                      <a:lnTo>
                        <a:pt x="128270" y="0"/>
                      </a:lnTo>
                      <a:lnTo>
                        <a:pt x="121920" y="0"/>
                      </a:lnTo>
                      <a:lnTo>
                        <a:pt x="116840" y="0"/>
                      </a:lnTo>
                      <a:lnTo>
                        <a:pt x="111760" y="1270"/>
                      </a:lnTo>
                      <a:lnTo>
                        <a:pt x="106680" y="2540"/>
                      </a:lnTo>
                      <a:lnTo>
                        <a:pt x="99060" y="6350"/>
                      </a:lnTo>
                      <a:lnTo>
                        <a:pt x="91440" y="8890"/>
                      </a:lnTo>
                      <a:lnTo>
                        <a:pt x="85090" y="12700"/>
                      </a:lnTo>
                      <a:lnTo>
                        <a:pt x="85090" y="15240"/>
                      </a:lnTo>
                      <a:lnTo>
                        <a:pt x="85090" y="19050"/>
                      </a:lnTo>
                      <a:lnTo>
                        <a:pt x="86360" y="25400"/>
                      </a:lnTo>
                      <a:lnTo>
                        <a:pt x="87630" y="29210"/>
                      </a:lnTo>
                      <a:lnTo>
                        <a:pt x="88900" y="33020"/>
                      </a:lnTo>
                      <a:lnTo>
                        <a:pt x="91440" y="35560"/>
                      </a:lnTo>
                      <a:lnTo>
                        <a:pt x="100330" y="40640"/>
                      </a:lnTo>
                      <a:lnTo>
                        <a:pt x="105410" y="41910"/>
                      </a:lnTo>
                      <a:lnTo>
                        <a:pt x="110490" y="43180"/>
                      </a:lnTo>
                      <a:lnTo>
                        <a:pt x="115570" y="44450"/>
                      </a:lnTo>
                      <a:lnTo>
                        <a:pt x="121920" y="44450"/>
                      </a:lnTo>
                      <a:lnTo>
                        <a:pt x="127000" y="44450"/>
                      </a:lnTo>
                      <a:lnTo>
                        <a:pt x="133350" y="45720"/>
                      </a:lnTo>
                      <a:lnTo>
                        <a:pt x="138430" y="44450"/>
                      </a:lnTo>
                      <a:lnTo>
                        <a:pt x="142240" y="43180"/>
                      </a:lnTo>
                      <a:lnTo>
                        <a:pt x="147320" y="41910"/>
                      </a:lnTo>
                      <a:lnTo>
                        <a:pt x="149860" y="40640"/>
                      </a:lnTo>
                      <a:lnTo>
                        <a:pt x="149860" y="38100"/>
                      </a:lnTo>
                      <a:lnTo>
                        <a:pt x="149860" y="34290"/>
                      </a:lnTo>
                      <a:lnTo>
                        <a:pt x="148590" y="31750"/>
                      </a:lnTo>
                      <a:lnTo>
                        <a:pt x="147320" y="27940"/>
                      </a:lnTo>
                      <a:lnTo>
                        <a:pt x="143510" y="24130"/>
                      </a:lnTo>
                      <a:lnTo>
                        <a:pt x="139700" y="21590"/>
                      </a:lnTo>
                      <a:lnTo>
                        <a:pt x="134620" y="20320"/>
                      </a:lnTo>
                      <a:lnTo>
                        <a:pt x="128270" y="19050"/>
                      </a:lnTo>
                      <a:lnTo>
                        <a:pt x="120650" y="17780"/>
                      </a:lnTo>
                      <a:lnTo>
                        <a:pt x="114300" y="17780"/>
                      </a:lnTo>
                      <a:lnTo>
                        <a:pt x="100330" y="17780"/>
                      </a:lnTo>
                      <a:lnTo>
                        <a:pt x="90170" y="16510"/>
                      </a:lnTo>
                      <a:lnTo>
                        <a:pt x="86360" y="17780"/>
                      </a:lnTo>
                      <a:lnTo>
                        <a:pt x="83820" y="20320"/>
                      </a:lnTo>
                      <a:lnTo>
                        <a:pt x="80010" y="22860"/>
                      </a:lnTo>
                      <a:lnTo>
                        <a:pt x="80010" y="25400"/>
                      </a:lnTo>
                      <a:lnTo>
                        <a:pt x="81280" y="27940"/>
                      </a:lnTo>
                      <a:lnTo>
                        <a:pt x="82550" y="29210"/>
                      </a:lnTo>
                      <a:lnTo>
                        <a:pt x="85090" y="31750"/>
                      </a:lnTo>
                      <a:lnTo>
                        <a:pt x="95250" y="34290"/>
                      </a:lnTo>
                      <a:lnTo>
                        <a:pt x="101600" y="36830"/>
                      </a:lnTo>
                      <a:lnTo>
                        <a:pt x="109220" y="38100"/>
                      </a:lnTo>
                      <a:lnTo>
                        <a:pt x="118110" y="39370"/>
                      </a:lnTo>
                      <a:lnTo>
                        <a:pt x="123190" y="39370"/>
                      </a:lnTo>
                      <a:lnTo>
                        <a:pt x="128270" y="39370"/>
                      </a:lnTo>
                      <a:lnTo>
                        <a:pt x="135890" y="41910"/>
                      </a:lnTo>
                      <a:lnTo>
                        <a:pt x="138430" y="43180"/>
                      </a:lnTo>
                      <a:lnTo>
                        <a:pt x="143510" y="44450"/>
                      </a:lnTo>
                      <a:lnTo>
                        <a:pt x="148590" y="44450"/>
                      </a:lnTo>
                      <a:lnTo>
                        <a:pt x="154940" y="44450"/>
                      </a:lnTo>
                      <a:lnTo>
                        <a:pt x="157480" y="44450"/>
                      </a:lnTo>
                      <a:lnTo>
                        <a:pt x="158750" y="43180"/>
                      </a:lnTo>
                      <a:lnTo>
                        <a:pt x="157480" y="41910"/>
                      </a:lnTo>
                      <a:lnTo>
                        <a:pt x="151130" y="39370"/>
                      </a:lnTo>
                      <a:lnTo>
                        <a:pt x="147320" y="38100"/>
                      </a:lnTo>
                      <a:lnTo>
                        <a:pt x="142240" y="35560"/>
                      </a:lnTo>
                      <a:lnTo>
                        <a:pt x="135890" y="34290"/>
                      </a:lnTo>
                      <a:lnTo>
                        <a:pt x="128270" y="31750"/>
                      </a:lnTo>
                      <a:lnTo>
                        <a:pt x="121920" y="30480"/>
                      </a:lnTo>
                      <a:lnTo>
                        <a:pt x="114300" y="30480"/>
                      </a:lnTo>
                      <a:lnTo>
                        <a:pt x="106680" y="29210"/>
                      </a:lnTo>
                      <a:lnTo>
                        <a:pt x="95250" y="29210"/>
                      </a:lnTo>
                      <a:lnTo>
                        <a:pt x="88900" y="27940"/>
                      </a:lnTo>
                      <a:lnTo>
                        <a:pt x="96520" y="27940"/>
                      </a:lnTo>
                      <a:lnTo>
                        <a:pt x="105410" y="27940"/>
                      </a:lnTo>
                      <a:lnTo>
                        <a:pt x="107950" y="26670"/>
                      </a:lnTo>
                      <a:lnTo>
                        <a:pt x="109220" y="25400"/>
                      </a:lnTo>
                      <a:lnTo>
                        <a:pt x="109220" y="21590"/>
                      </a:lnTo>
                      <a:lnTo>
                        <a:pt x="107950" y="20320"/>
                      </a:lnTo>
                      <a:lnTo>
                        <a:pt x="104140" y="19050"/>
                      </a:lnTo>
                      <a:lnTo>
                        <a:pt x="100330" y="17780"/>
                      </a:lnTo>
                      <a:lnTo>
                        <a:pt x="95250" y="17780"/>
                      </a:lnTo>
                      <a:lnTo>
                        <a:pt x="90170" y="17780"/>
                      </a:lnTo>
                      <a:lnTo>
                        <a:pt x="85090" y="17780"/>
                      </a:lnTo>
                      <a:lnTo>
                        <a:pt x="80010" y="17780"/>
                      </a:lnTo>
                      <a:lnTo>
                        <a:pt x="74930" y="19050"/>
                      </a:lnTo>
                      <a:lnTo>
                        <a:pt x="68580" y="20320"/>
                      </a:lnTo>
                      <a:lnTo>
                        <a:pt x="63500" y="20320"/>
                      </a:lnTo>
                      <a:lnTo>
                        <a:pt x="57150" y="21590"/>
                      </a:lnTo>
                      <a:lnTo>
                        <a:pt x="52070" y="21590"/>
                      </a:lnTo>
                      <a:lnTo>
                        <a:pt x="46990" y="22860"/>
                      </a:lnTo>
                      <a:lnTo>
                        <a:pt x="41910" y="24130"/>
                      </a:lnTo>
                      <a:lnTo>
                        <a:pt x="33020" y="26670"/>
                      </a:lnTo>
                      <a:lnTo>
                        <a:pt x="25400" y="30480"/>
                      </a:lnTo>
                      <a:lnTo>
                        <a:pt x="16510" y="35560"/>
                      </a:lnTo>
                      <a:lnTo>
                        <a:pt x="12700" y="39370"/>
                      </a:lnTo>
                      <a:lnTo>
                        <a:pt x="11430" y="43180"/>
                      </a:lnTo>
                      <a:lnTo>
                        <a:pt x="10160" y="45720"/>
                      </a:lnTo>
                      <a:lnTo>
                        <a:pt x="10160" y="49530"/>
                      </a:lnTo>
                      <a:lnTo>
                        <a:pt x="12700" y="52070"/>
                      </a:lnTo>
                      <a:lnTo>
                        <a:pt x="16510" y="54610"/>
                      </a:lnTo>
                      <a:lnTo>
                        <a:pt x="20320" y="54610"/>
                      </a:lnTo>
                      <a:lnTo>
                        <a:pt x="24130" y="54610"/>
                      </a:lnTo>
                      <a:lnTo>
                        <a:pt x="31750" y="53340"/>
                      </a:lnTo>
                      <a:lnTo>
                        <a:pt x="36830" y="52070"/>
                      </a:lnTo>
                      <a:lnTo>
                        <a:pt x="46990" y="49530"/>
                      </a:lnTo>
                      <a:lnTo>
                        <a:pt x="52070" y="48260"/>
                      </a:lnTo>
                      <a:lnTo>
                        <a:pt x="55880" y="46990"/>
                      </a:lnTo>
                      <a:lnTo>
                        <a:pt x="60960" y="46990"/>
                      </a:lnTo>
                      <a:lnTo>
                        <a:pt x="63500" y="44450"/>
                      </a:lnTo>
                      <a:lnTo>
                        <a:pt x="67310" y="43180"/>
                      </a:lnTo>
                      <a:lnTo>
                        <a:pt x="69850" y="39370"/>
                      </a:lnTo>
                      <a:lnTo>
                        <a:pt x="71120" y="36830"/>
                      </a:lnTo>
                      <a:lnTo>
                        <a:pt x="71120" y="33020"/>
                      </a:lnTo>
                      <a:lnTo>
                        <a:pt x="69850" y="29210"/>
                      </a:lnTo>
                      <a:lnTo>
                        <a:pt x="68580" y="26670"/>
                      </a:lnTo>
                      <a:lnTo>
                        <a:pt x="63500" y="21590"/>
                      </a:lnTo>
                      <a:lnTo>
                        <a:pt x="59690" y="20320"/>
                      </a:lnTo>
                      <a:lnTo>
                        <a:pt x="53340" y="17780"/>
                      </a:lnTo>
                      <a:lnTo>
                        <a:pt x="48260" y="17780"/>
                      </a:lnTo>
                      <a:lnTo>
                        <a:pt x="44450" y="17780"/>
                      </a:lnTo>
                      <a:lnTo>
                        <a:pt x="38100" y="16510"/>
                      </a:lnTo>
                      <a:lnTo>
                        <a:pt x="34290" y="17780"/>
                      </a:lnTo>
                      <a:lnTo>
                        <a:pt x="27940" y="20320"/>
                      </a:lnTo>
                      <a:lnTo>
                        <a:pt x="20320" y="22860"/>
                      </a:lnTo>
                      <a:lnTo>
                        <a:pt x="15240" y="25400"/>
                      </a:lnTo>
                      <a:lnTo>
                        <a:pt x="11430" y="26670"/>
                      </a:lnTo>
                      <a:lnTo>
                        <a:pt x="5080" y="33020"/>
                      </a:lnTo>
                      <a:lnTo>
                        <a:pt x="2540" y="39370"/>
                      </a:lnTo>
                      <a:lnTo>
                        <a:pt x="1270" y="40640"/>
                      </a:lnTo>
                      <a:lnTo>
                        <a:pt x="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eeform 37">
                  <a:hlinkClick r:id="rId2" action="ppaction://hlinksldjump"/>
                </p:cNvPr>
                <p:cNvSpPr/>
                <p:nvPr/>
              </p:nvSpPr>
              <p:spPr>
                <a:xfrm>
                  <a:off x="723900" y="5850890"/>
                  <a:ext cx="60961" cy="419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41911">
                      <a:moveTo>
                        <a:pt x="16510" y="41910"/>
                      </a:moveTo>
                      <a:lnTo>
                        <a:pt x="19050" y="41910"/>
                      </a:lnTo>
                      <a:lnTo>
                        <a:pt x="21590" y="40640"/>
                      </a:lnTo>
                      <a:lnTo>
                        <a:pt x="27940" y="38100"/>
                      </a:lnTo>
                      <a:lnTo>
                        <a:pt x="33020" y="35560"/>
                      </a:lnTo>
                      <a:lnTo>
                        <a:pt x="38100" y="33020"/>
                      </a:lnTo>
                      <a:lnTo>
                        <a:pt x="43180" y="31750"/>
                      </a:lnTo>
                      <a:lnTo>
                        <a:pt x="46990" y="29210"/>
                      </a:lnTo>
                      <a:lnTo>
                        <a:pt x="55880" y="25400"/>
                      </a:lnTo>
                      <a:lnTo>
                        <a:pt x="58420" y="22860"/>
                      </a:lnTo>
                      <a:lnTo>
                        <a:pt x="59690" y="19050"/>
                      </a:lnTo>
                      <a:lnTo>
                        <a:pt x="60960" y="13970"/>
                      </a:lnTo>
                      <a:lnTo>
                        <a:pt x="60960" y="10160"/>
                      </a:lnTo>
                      <a:lnTo>
                        <a:pt x="59690" y="7620"/>
                      </a:lnTo>
                      <a:lnTo>
                        <a:pt x="57150" y="3810"/>
                      </a:lnTo>
                      <a:lnTo>
                        <a:pt x="53340" y="2540"/>
                      </a:lnTo>
                      <a:lnTo>
                        <a:pt x="49530" y="1270"/>
                      </a:lnTo>
                      <a:lnTo>
                        <a:pt x="44450" y="0"/>
                      </a:lnTo>
                      <a:lnTo>
                        <a:pt x="39370" y="0"/>
                      </a:lnTo>
                      <a:lnTo>
                        <a:pt x="31750" y="0"/>
                      </a:lnTo>
                      <a:lnTo>
                        <a:pt x="26670" y="0"/>
                      </a:lnTo>
                      <a:lnTo>
                        <a:pt x="21590" y="1270"/>
                      </a:lnTo>
                      <a:lnTo>
                        <a:pt x="16510" y="2540"/>
                      </a:lnTo>
                      <a:lnTo>
                        <a:pt x="12700" y="3810"/>
                      </a:lnTo>
                      <a:lnTo>
                        <a:pt x="6350" y="10160"/>
                      </a:lnTo>
                      <a:lnTo>
                        <a:pt x="1270" y="16510"/>
                      </a:lnTo>
                      <a:lnTo>
                        <a:pt x="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>
                  <a:hlinkClick r:id="rId2" action="ppaction://hlinksldjump"/>
                </p:cNvPr>
                <p:cNvSpPr/>
                <p:nvPr/>
              </p:nvSpPr>
              <p:spPr>
                <a:xfrm>
                  <a:off x="717550" y="5835650"/>
                  <a:ext cx="67311" cy="49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311" h="49531">
                      <a:moveTo>
                        <a:pt x="17780" y="49530"/>
                      </a:moveTo>
                      <a:lnTo>
                        <a:pt x="20320" y="48260"/>
                      </a:lnTo>
                      <a:lnTo>
                        <a:pt x="24130" y="45720"/>
                      </a:lnTo>
                      <a:lnTo>
                        <a:pt x="33020" y="44450"/>
                      </a:lnTo>
                      <a:lnTo>
                        <a:pt x="36830" y="43180"/>
                      </a:lnTo>
                      <a:lnTo>
                        <a:pt x="41910" y="36830"/>
                      </a:lnTo>
                      <a:lnTo>
                        <a:pt x="48260" y="30480"/>
                      </a:lnTo>
                      <a:lnTo>
                        <a:pt x="59690" y="19050"/>
                      </a:lnTo>
                      <a:lnTo>
                        <a:pt x="60960" y="16510"/>
                      </a:lnTo>
                      <a:lnTo>
                        <a:pt x="60960" y="12700"/>
                      </a:lnTo>
                      <a:lnTo>
                        <a:pt x="59690" y="8890"/>
                      </a:lnTo>
                      <a:lnTo>
                        <a:pt x="58420" y="6350"/>
                      </a:lnTo>
                      <a:lnTo>
                        <a:pt x="53340" y="1270"/>
                      </a:lnTo>
                      <a:lnTo>
                        <a:pt x="49530" y="0"/>
                      </a:lnTo>
                      <a:lnTo>
                        <a:pt x="48260" y="0"/>
                      </a:lnTo>
                      <a:lnTo>
                        <a:pt x="39370" y="3810"/>
                      </a:lnTo>
                      <a:lnTo>
                        <a:pt x="33020" y="6350"/>
                      </a:lnTo>
                      <a:lnTo>
                        <a:pt x="25400" y="10160"/>
                      </a:lnTo>
                      <a:lnTo>
                        <a:pt x="22860" y="12700"/>
                      </a:lnTo>
                      <a:lnTo>
                        <a:pt x="16510" y="19050"/>
                      </a:lnTo>
                      <a:lnTo>
                        <a:pt x="15240" y="22860"/>
                      </a:lnTo>
                      <a:lnTo>
                        <a:pt x="13970" y="27940"/>
                      </a:lnTo>
                      <a:lnTo>
                        <a:pt x="13970" y="33020"/>
                      </a:lnTo>
                      <a:lnTo>
                        <a:pt x="13970" y="36830"/>
                      </a:lnTo>
                      <a:lnTo>
                        <a:pt x="16510" y="3810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9530" y="26670"/>
                      </a:lnTo>
                      <a:lnTo>
                        <a:pt x="53340" y="24130"/>
                      </a:lnTo>
                      <a:lnTo>
                        <a:pt x="62230" y="19050"/>
                      </a:lnTo>
                      <a:lnTo>
                        <a:pt x="64770" y="16510"/>
                      </a:lnTo>
                      <a:lnTo>
                        <a:pt x="66040" y="12700"/>
                      </a:lnTo>
                      <a:lnTo>
                        <a:pt x="67310" y="8890"/>
                      </a:lnTo>
                      <a:lnTo>
                        <a:pt x="67310" y="6350"/>
                      </a:lnTo>
                      <a:lnTo>
                        <a:pt x="67310" y="3810"/>
                      </a:lnTo>
                      <a:lnTo>
                        <a:pt x="66040" y="1270"/>
                      </a:lnTo>
                      <a:lnTo>
                        <a:pt x="63500" y="0"/>
                      </a:lnTo>
                      <a:lnTo>
                        <a:pt x="55880" y="1270"/>
                      </a:lnTo>
                      <a:lnTo>
                        <a:pt x="52070" y="2540"/>
                      </a:lnTo>
                      <a:lnTo>
                        <a:pt x="43180" y="8890"/>
                      </a:lnTo>
                      <a:lnTo>
                        <a:pt x="35560" y="12700"/>
                      </a:lnTo>
                      <a:lnTo>
                        <a:pt x="27940" y="17780"/>
                      </a:lnTo>
                      <a:lnTo>
                        <a:pt x="20320" y="25400"/>
                      </a:lnTo>
                      <a:lnTo>
                        <a:pt x="17780" y="27940"/>
                      </a:lnTo>
                      <a:lnTo>
                        <a:pt x="15240" y="31750"/>
                      </a:lnTo>
                      <a:lnTo>
                        <a:pt x="13970" y="35560"/>
                      </a:lnTo>
                      <a:lnTo>
                        <a:pt x="15240" y="38100"/>
                      </a:lnTo>
                      <a:lnTo>
                        <a:pt x="16510" y="39370"/>
                      </a:lnTo>
                      <a:lnTo>
                        <a:pt x="19050" y="40640"/>
                      </a:lnTo>
                      <a:lnTo>
                        <a:pt x="21590" y="40640"/>
                      </a:lnTo>
                      <a:lnTo>
                        <a:pt x="27940" y="39370"/>
                      </a:lnTo>
                      <a:lnTo>
                        <a:pt x="34290" y="36830"/>
                      </a:lnTo>
                      <a:lnTo>
                        <a:pt x="41910" y="29210"/>
                      </a:lnTo>
                      <a:lnTo>
                        <a:pt x="50800" y="21590"/>
                      </a:lnTo>
                      <a:lnTo>
                        <a:pt x="53340" y="19050"/>
                      </a:lnTo>
                      <a:lnTo>
                        <a:pt x="54610" y="16510"/>
                      </a:lnTo>
                      <a:lnTo>
                        <a:pt x="53340" y="13970"/>
                      </a:lnTo>
                      <a:lnTo>
                        <a:pt x="50800" y="12700"/>
                      </a:lnTo>
                      <a:lnTo>
                        <a:pt x="48260" y="11430"/>
                      </a:lnTo>
                      <a:lnTo>
                        <a:pt x="41910" y="10160"/>
                      </a:lnTo>
                      <a:lnTo>
                        <a:pt x="38100" y="10160"/>
                      </a:lnTo>
                      <a:lnTo>
                        <a:pt x="33020" y="10160"/>
                      </a:lnTo>
                      <a:lnTo>
                        <a:pt x="27940" y="11430"/>
                      </a:lnTo>
                      <a:lnTo>
                        <a:pt x="22860" y="12700"/>
                      </a:lnTo>
                      <a:lnTo>
                        <a:pt x="15240" y="16510"/>
                      </a:lnTo>
                      <a:lnTo>
                        <a:pt x="6350" y="21590"/>
                      </a:lnTo>
                      <a:lnTo>
                        <a:pt x="0" y="279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Freeform 39">
                  <a:hlinkClick r:id="rId2" action="ppaction://hlinksldjump"/>
                </p:cNvPr>
                <p:cNvSpPr/>
                <p:nvPr/>
              </p:nvSpPr>
              <p:spPr>
                <a:xfrm>
                  <a:off x="736600" y="5875020"/>
                  <a:ext cx="49531" cy="330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9531" h="33021">
                      <a:moveTo>
                        <a:pt x="15240" y="33020"/>
                      </a:moveTo>
                      <a:lnTo>
                        <a:pt x="16510" y="33020"/>
                      </a:lnTo>
                      <a:lnTo>
                        <a:pt x="22860" y="30480"/>
                      </a:lnTo>
                      <a:lnTo>
                        <a:pt x="26670" y="29210"/>
                      </a:lnTo>
                      <a:lnTo>
                        <a:pt x="34290" y="24130"/>
                      </a:lnTo>
                      <a:lnTo>
                        <a:pt x="40640" y="17780"/>
                      </a:lnTo>
                      <a:lnTo>
                        <a:pt x="43180" y="15240"/>
                      </a:lnTo>
                      <a:lnTo>
                        <a:pt x="48260" y="7620"/>
                      </a:lnTo>
                      <a:lnTo>
                        <a:pt x="49530" y="2540"/>
                      </a:lnTo>
                      <a:lnTo>
                        <a:pt x="46990" y="1270"/>
                      </a:lnTo>
                      <a:lnTo>
                        <a:pt x="43180" y="0"/>
                      </a:lnTo>
                      <a:lnTo>
                        <a:pt x="38100" y="0"/>
                      </a:lnTo>
                      <a:lnTo>
                        <a:pt x="34290" y="0"/>
                      </a:lnTo>
                      <a:lnTo>
                        <a:pt x="30480" y="0"/>
                      </a:lnTo>
                      <a:lnTo>
                        <a:pt x="27940" y="1270"/>
                      </a:lnTo>
                      <a:lnTo>
                        <a:pt x="19050" y="2540"/>
                      </a:lnTo>
                      <a:lnTo>
                        <a:pt x="13970" y="2540"/>
                      </a:lnTo>
                      <a:lnTo>
                        <a:pt x="10160" y="5080"/>
                      </a:lnTo>
                      <a:lnTo>
                        <a:pt x="1270" y="10160"/>
                      </a:lnTo>
                      <a:lnTo>
                        <a:pt x="0" y="114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 40">
                  <a:hlinkClick r:id="rId2" action="ppaction://hlinksldjump"/>
                </p:cNvPr>
                <p:cNvSpPr/>
                <p:nvPr/>
              </p:nvSpPr>
              <p:spPr>
                <a:xfrm>
                  <a:off x="751840" y="5901690"/>
                  <a:ext cx="3302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3021" h="16511">
                      <a:moveTo>
                        <a:pt x="8890" y="16510"/>
                      </a:moveTo>
                      <a:lnTo>
                        <a:pt x="11430" y="15240"/>
                      </a:lnTo>
                      <a:lnTo>
                        <a:pt x="20320" y="12700"/>
                      </a:lnTo>
                      <a:lnTo>
                        <a:pt x="27940" y="10160"/>
                      </a:lnTo>
                      <a:lnTo>
                        <a:pt x="30480" y="7620"/>
                      </a:lnTo>
                      <a:lnTo>
                        <a:pt x="31750" y="6350"/>
                      </a:lnTo>
                      <a:lnTo>
                        <a:pt x="33020" y="3810"/>
                      </a:lnTo>
                      <a:lnTo>
                        <a:pt x="33020" y="2540"/>
                      </a:lnTo>
                      <a:lnTo>
                        <a:pt x="31750" y="2540"/>
                      </a:lnTo>
                      <a:lnTo>
                        <a:pt x="25400" y="1270"/>
                      </a:lnTo>
                      <a:lnTo>
                        <a:pt x="21590" y="1270"/>
                      </a:lnTo>
                      <a:lnTo>
                        <a:pt x="16510" y="0"/>
                      </a:lnTo>
                      <a:lnTo>
                        <a:pt x="12700" y="1270"/>
                      </a:lnTo>
                      <a:lnTo>
                        <a:pt x="6350" y="3810"/>
                      </a:lnTo>
                      <a:lnTo>
                        <a:pt x="0" y="50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 41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8040"/>
                  <a:ext cx="26671" cy="266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671" h="26671">
                      <a:moveTo>
                        <a:pt x="20320" y="26670"/>
                      </a:moveTo>
                      <a:lnTo>
                        <a:pt x="22860" y="22860"/>
                      </a:lnTo>
                      <a:lnTo>
                        <a:pt x="25400" y="19050"/>
                      </a:lnTo>
                      <a:lnTo>
                        <a:pt x="26670" y="15240"/>
                      </a:lnTo>
                      <a:lnTo>
                        <a:pt x="25400" y="11430"/>
                      </a:lnTo>
                      <a:lnTo>
                        <a:pt x="2413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 42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8040"/>
                  <a:ext cx="30481" cy="279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81" h="27941">
                      <a:moveTo>
                        <a:pt x="21590" y="27940"/>
                      </a:moveTo>
                      <a:lnTo>
                        <a:pt x="24130" y="26670"/>
                      </a:lnTo>
                      <a:lnTo>
                        <a:pt x="29210" y="21590"/>
                      </a:lnTo>
                      <a:lnTo>
                        <a:pt x="30480" y="19050"/>
                      </a:lnTo>
                      <a:lnTo>
                        <a:pt x="30480" y="15240"/>
                      </a:lnTo>
                      <a:lnTo>
                        <a:pt x="30480" y="12700"/>
                      </a:lnTo>
                      <a:lnTo>
                        <a:pt x="27940" y="8890"/>
                      </a:lnTo>
                      <a:lnTo>
                        <a:pt x="22860" y="5080"/>
                      </a:lnTo>
                      <a:lnTo>
                        <a:pt x="20320" y="2540"/>
                      </a:lnTo>
                      <a:lnTo>
                        <a:pt x="12700" y="1270"/>
                      </a:lnTo>
                      <a:lnTo>
                        <a:pt x="508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43">
                  <a:hlinkClick r:id="rId2" action="ppaction://hlinksldjump"/>
                </p:cNvPr>
                <p:cNvSpPr/>
                <p:nvPr/>
              </p:nvSpPr>
              <p:spPr>
                <a:xfrm>
                  <a:off x="753110" y="5908040"/>
                  <a:ext cx="19051" cy="215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1" h="21591">
                      <a:moveTo>
                        <a:pt x="15240" y="21590"/>
                      </a:moveTo>
                      <a:lnTo>
                        <a:pt x="17780" y="17780"/>
                      </a:lnTo>
                      <a:lnTo>
                        <a:pt x="19050" y="13970"/>
                      </a:lnTo>
                      <a:lnTo>
                        <a:pt x="19050" y="11430"/>
                      </a:lnTo>
                      <a:lnTo>
                        <a:pt x="19050" y="7620"/>
                      </a:lnTo>
                      <a:lnTo>
                        <a:pt x="16510" y="5080"/>
                      </a:lnTo>
                      <a:lnTo>
                        <a:pt x="13970" y="2540"/>
                      </a:lnTo>
                      <a:lnTo>
                        <a:pt x="7620" y="1270"/>
                      </a:lnTo>
                      <a:lnTo>
                        <a:pt x="1270" y="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44">
                  <a:hlinkClick r:id="rId2" action="ppaction://hlinksldjump"/>
                </p:cNvPr>
                <p:cNvSpPr/>
                <p:nvPr/>
              </p:nvSpPr>
              <p:spPr>
                <a:xfrm>
                  <a:off x="712470" y="5817870"/>
                  <a:ext cx="68581" cy="57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8581" h="57151">
                      <a:moveTo>
                        <a:pt x="0" y="38100"/>
                      </a:moveTo>
                      <a:lnTo>
                        <a:pt x="3810" y="34290"/>
                      </a:lnTo>
                      <a:lnTo>
                        <a:pt x="10160" y="26670"/>
                      </a:lnTo>
                      <a:lnTo>
                        <a:pt x="12700" y="24130"/>
                      </a:lnTo>
                      <a:lnTo>
                        <a:pt x="13970" y="20320"/>
                      </a:lnTo>
                      <a:lnTo>
                        <a:pt x="15240" y="16510"/>
                      </a:lnTo>
                      <a:lnTo>
                        <a:pt x="17780" y="12700"/>
                      </a:lnTo>
                      <a:lnTo>
                        <a:pt x="22860" y="7620"/>
                      </a:lnTo>
                      <a:lnTo>
                        <a:pt x="26670" y="6350"/>
                      </a:lnTo>
                      <a:lnTo>
                        <a:pt x="33020" y="5080"/>
                      </a:lnTo>
                      <a:lnTo>
                        <a:pt x="40640" y="3810"/>
                      </a:lnTo>
                      <a:lnTo>
                        <a:pt x="48260" y="2540"/>
                      </a:lnTo>
                      <a:lnTo>
                        <a:pt x="55880" y="0"/>
                      </a:lnTo>
                      <a:lnTo>
                        <a:pt x="59690" y="0"/>
                      </a:lnTo>
                      <a:lnTo>
                        <a:pt x="67310" y="1270"/>
                      </a:lnTo>
                      <a:lnTo>
                        <a:pt x="68580" y="1270"/>
                      </a:lnTo>
                      <a:lnTo>
                        <a:pt x="68580" y="2540"/>
                      </a:lnTo>
                      <a:lnTo>
                        <a:pt x="59690" y="2540"/>
                      </a:lnTo>
                      <a:lnTo>
                        <a:pt x="55880" y="2540"/>
                      </a:lnTo>
                      <a:lnTo>
                        <a:pt x="52070" y="3810"/>
                      </a:lnTo>
                      <a:lnTo>
                        <a:pt x="48260" y="6350"/>
                      </a:lnTo>
                      <a:lnTo>
                        <a:pt x="27940" y="26670"/>
                      </a:lnTo>
                      <a:lnTo>
                        <a:pt x="22860" y="33020"/>
                      </a:lnTo>
                      <a:lnTo>
                        <a:pt x="21590" y="36830"/>
                      </a:lnTo>
                      <a:lnTo>
                        <a:pt x="20320" y="40640"/>
                      </a:lnTo>
                      <a:lnTo>
                        <a:pt x="19050" y="44450"/>
                      </a:lnTo>
                      <a:lnTo>
                        <a:pt x="19050" y="48260"/>
                      </a:lnTo>
                      <a:lnTo>
                        <a:pt x="16510" y="53340"/>
                      </a:lnTo>
                      <a:lnTo>
                        <a:pt x="1397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45">
                  <a:hlinkClick r:id="rId2" action="ppaction://hlinksldjump"/>
                </p:cNvPr>
                <p:cNvSpPr/>
                <p:nvPr/>
              </p:nvSpPr>
              <p:spPr>
                <a:xfrm>
                  <a:off x="826770" y="5930900"/>
                  <a:ext cx="115571" cy="723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5571" h="72391">
                      <a:moveTo>
                        <a:pt x="0" y="63500"/>
                      </a:moveTo>
                      <a:lnTo>
                        <a:pt x="5080" y="64770"/>
                      </a:lnTo>
                      <a:lnTo>
                        <a:pt x="25400" y="72390"/>
                      </a:lnTo>
                      <a:lnTo>
                        <a:pt x="29210" y="72390"/>
                      </a:lnTo>
                      <a:lnTo>
                        <a:pt x="33020" y="72390"/>
                      </a:lnTo>
                      <a:lnTo>
                        <a:pt x="35560" y="71120"/>
                      </a:lnTo>
                      <a:lnTo>
                        <a:pt x="35560" y="69850"/>
                      </a:lnTo>
                      <a:lnTo>
                        <a:pt x="34290" y="68580"/>
                      </a:lnTo>
                      <a:lnTo>
                        <a:pt x="20320" y="62230"/>
                      </a:lnTo>
                      <a:lnTo>
                        <a:pt x="16510" y="60960"/>
                      </a:lnTo>
                      <a:lnTo>
                        <a:pt x="11430" y="59690"/>
                      </a:lnTo>
                      <a:lnTo>
                        <a:pt x="5080" y="58420"/>
                      </a:lnTo>
                      <a:lnTo>
                        <a:pt x="5080" y="58420"/>
                      </a:lnTo>
                      <a:lnTo>
                        <a:pt x="7620" y="58420"/>
                      </a:lnTo>
                      <a:lnTo>
                        <a:pt x="13970" y="59690"/>
                      </a:lnTo>
                      <a:lnTo>
                        <a:pt x="17780" y="60960"/>
                      </a:lnTo>
                      <a:lnTo>
                        <a:pt x="21590" y="62230"/>
                      </a:lnTo>
                      <a:lnTo>
                        <a:pt x="26670" y="62230"/>
                      </a:lnTo>
                      <a:lnTo>
                        <a:pt x="31750" y="63500"/>
                      </a:lnTo>
                      <a:lnTo>
                        <a:pt x="38100" y="63500"/>
                      </a:lnTo>
                      <a:lnTo>
                        <a:pt x="50800" y="63500"/>
                      </a:lnTo>
                      <a:lnTo>
                        <a:pt x="54610" y="63500"/>
                      </a:lnTo>
                      <a:lnTo>
                        <a:pt x="53340" y="62230"/>
                      </a:lnTo>
                      <a:lnTo>
                        <a:pt x="52070" y="60960"/>
                      </a:lnTo>
                      <a:lnTo>
                        <a:pt x="45720" y="59690"/>
                      </a:lnTo>
                      <a:lnTo>
                        <a:pt x="39370" y="58420"/>
                      </a:lnTo>
                      <a:lnTo>
                        <a:pt x="31750" y="54610"/>
                      </a:lnTo>
                      <a:lnTo>
                        <a:pt x="31750" y="54610"/>
                      </a:lnTo>
                      <a:lnTo>
                        <a:pt x="33020" y="53340"/>
                      </a:lnTo>
                      <a:lnTo>
                        <a:pt x="35560" y="53340"/>
                      </a:lnTo>
                      <a:lnTo>
                        <a:pt x="43180" y="54610"/>
                      </a:lnTo>
                      <a:lnTo>
                        <a:pt x="50800" y="55880"/>
                      </a:lnTo>
                      <a:lnTo>
                        <a:pt x="55880" y="57150"/>
                      </a:lnTo>
                      <a:lnTo>
                        <a:pt x="60960" y="57150"/>
                      </a:lnTo>
                      <a:lnTo>
                        <a:pt x="66040" y="57150"/>
                      </a:lnTo>
                      <a:lnTo>
                        <a:pt x="7366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3660" y="52070"/>
                      </a:lnTo>
                      <a:lnTo>
                        <a:pt x="71120" y="49530"/>
                      </a:lnTo>
                      <a:lnTo>
                        <a:pt x="68580" y="48260"/>
                      </a:lnTo>
                      <a:lnTo>
                        <a:pt x="62230" y="46990"/>
                      </a:lnTo>
                      <a:lnTo>
                        <a:pt x="52070" y="44450"/>
                      </a:lnTo>
                      <a:lnTo>
                        <a:pt x="46990" y="43180"/>
                      </a:lnTo>
                      <a:lnTo>
                        <a:pt x="39370" y="41910"/>
                      </a:lnTo>
                      <a:lnTo>
                        <a:pt x="38100" y="40640"/>
                      </a:lnTo>
                      <a:lnTo>
                        <a:pt x="46990" y="40640"/>
                      </a:lnTo>
                      <a:lnTo>
                        <a:pt x="58420" y="40640"/>
                      </a:lnTo>
                      <a:lnTo>
                        <a:pt x="63500" y="41910"/>
                      </a:lnTo>
                      <a:lnTo>
                        <a:pt x="69850" y="43180"/>
                      </a:lnTo>
                      <a:lnTo>
                        <a:pt x="74930" y="44450"/>
                      </a:lnTo>
                      <a:lnTo>
                        <a:pt x="78740" y="45720"/>
                      </a:lnTo>
                      <a:lnTo>
                        <a:pt x="83820" y="45720"/>
                      </a:lnTo>
                      <a:lnTo>
                        <a:pt x="86360" y="44450"/>
                      </a:lnTo>
                      <a:lnTo>
                        <a:pt x="86360" y="43180"/>
                      </a:lnTo>
                      <a:lnTo>
                        <a:pt x="85090" y="40640"/>
                      </a:lnTo>
                      <a:lnTo>
                        <a:pt x="82550" y="38100"/>
                      </a:lnTo>
                      <a:lnTo>
                        <a:pt x="73660" y="33020"/>
                      </a:lnTo>
                      <a:lnTo>
                        <a:pt x="68580" y="31750"/>
                      </a:lnTo>
                      <a:lnTo>
                        <a:pt x="63500" y="30480"/>
                      </a:lnTo>
                      <a:lnTo>
                        <a:pt x="58420" y="30480"/>
                      </a:lnTo>
                      <a:lnTo>
                        <a:pt x="53340" y="30480"/>
                      </a:lnTo>
                      <a:lnTo>
                        <a:pt x="49530" y="29210"/>
                      </a:lnTo>
                      <a:lnTo>
                        <a:pt x="44450" y="29210"/>
                      </a:lnTo>
                      <a:lnTo>
                        <a:pt x="52070" y="29210"/>
                      </a:lnTo>
                      <a:lnTo>
                        <a:pt x="93980" y="29210"/>
                      </a:lnTo>
                      <a:lnTo>
                        <a:pt x="93980" y="29210"/>
                      </a:lnTo>
                      <a:lnTo>
                        <a:pt x="85090" y="25400"/>
                      </a:lnTo>
                      <a:lnTo>
                        <a:pt x="77470" y="22860"/>
                      </a:lnTo>
                      <a:lnTo>
                        <a:pt x="73660" y="21590"/>
                      </a:lnTo>
                      <a:lnTo>
                        <a:pt x="68580" y="20320"/>
                      </a:lnTo>
                      <a:lnTo>
                        <a:pt x="63500" y="19050"/>
                      </a:lnTo>
                      <a:lnTo>
                        <a:pt x="57150" y="17780"/>
                      </a:lnTo>
                      <a:lnTo>
                        <a:pt x="57150" y="17780"/>
                      </a:lnTo>
                      <a:lnTo>
                        <a:pt x="63500" y="17780"/>
                      </a:lnTo>
                      <a:lnTo>
                        <a:pt x="73660" y="17780"/>
                      </a:lnTo>
                      <a:lnTo>
                        <a:pt x="83820" y="17780"/>
                      </a:lnTo>
                      <a:lnTo>
                        <a:pt x="87630" y="16510"/>
                      </a:lnTo>
                      <a:lnTo>
                        <a:pt x="93980" y="13970"/>
                      </a:lnTo>
                      <a:lnTo>
                        <a:pt x="95250" y="12700"/>
                      </a:lnTo>
                      <a:lnTo>
                        <a:pt x="93980" y="11430"/>
                      </a:lnTo>
                      <a:lnTo>
                        <a:pt x="92710" y="8890"/>
                      </a:lnTo>
                      <a:lnTo>
                        <a:pt x="85090" y="5080"/>
                      </a:lnTo>
                      <a:lnTo>
                        <a:pt x="80010" y="3810"/>
                      </a:lnTo>
                      <a:lnTo>
                        <a:pt x="78740" y="2540"/>
                      </a:lnTo>
                      <a:lnTo>
                        <a:pt x="78740" y="1270"/>
                      </a:lnTo>
                      <a:lnTo>
                        <a:pt x="80010" y="1270"/>
                      </a:lnTo>
                      <a:lnTo>
                        <a:pt x="82550" y="1270"/>
                      </a:lnTo>
                      <a:lnTo>
                        <a:pt x="87630" y="3810"/>
                      </a:lnTo>
                      <a:lnTo>
                        <a:pt x="90170" y="3810"/>
                      </a:lnTo>
                      <a:lnTo>
                        <a:pt x="92710" y="2540"/>
                      </a:lnTo>
                      <a:lnTo>
                        <a:pt x="95250" y="2540"/>
                      </a:lnTo>
                      <a:lnTo>
                        <a:pt x="95250" y="1270"/>
                      </a:lnTo>
                      <a:lnTo>
                        <a:pt x="93980" y="1270"/>
                      </a:lnTo>
                      <a:lnTo>
                        <a:pt x="88900" y="0"/>
                      </a:lnTo>
                      <a:lnTo>
                        <a:pt x="80010" y="0"/>
                      </a:lnTo>
                      <a:lnTo>
                        <a:pt x="67310" y="0"/>
                      </a:lnTo>
                      <a:lnTo>
                        <a:pt x="104140" y="0"/>
                      </a:lnTo>
                      <a:lnTo>
                        <a:pt x="90170" y="0"/>
                      </a:lnTo>
                      <a:lnTo>
                        <a:pt x="93980" y="0"/>
                      </a:lnTo>
                      <a:lnTo>
                        <a:pt x="96520" y="1270"/>
                      </a:lnTo>
                      <a:lnTo>
                        <a:pt x="101600" y="2540"/>
                      </a:lnTo>
                      <a:lnTo>
                        <a:pt x="109220" y="5080"/>
                      </a:lnTo>
                      <a:lnTo>
                        <a:pt x="114300" y="5080"/>
                      </a:lnTo>
                      <a:lnTo>
                        <a:pt x="115570" y="5080"/>
                      </a:lnTo>
                      <a:lnTo>
                        <a:pt x="115570" y="3810"/>
                      </a:lnTo>
                      <a:lnTo>
                        <a:pt x="114300" y="2540"/>
                      </a:lnTo>
                      <a:lnTo>
                        <a:pt x="111760" y="1270"/>
                      </a:lnTo>
                      <a:lnTo>
                        <a:pt x="106680" y="1270"/>
                      </a:lnTo>
                      <a:lnTo>
                        <a:pt x="97790" y="2540"/>
                      </a:lnTo>
                      <a:lnTo>
                        <a:pt x="92710" y="3810"/>
                      </a:lnTo>
                      <a:lnTo>
                        <a:pt x="90170" y="5080"/>
                      </a:lnTo>
                      <a:lnTo>
                        <a:pt x="90170" y="6350"/>
                      </a:lnTo>
                      <a:lnTo>
                        <a:pt x="95250" y="11430"/>
                      </a:lnTo>
                      <a:lnTo>
                        <a:pt x="96520" y="13970"/>
                      </a:lnTo>
                      <a:lnTo>
                        <a:pt x="99060" y="15240"/>
                      </a:lnTo>
                      <a:lnTo>
                        <a:pt x="107950" y="16510"/>
                      </a:lnTo>
                      <a:lnTo>
                        <a:pt x="109220" y="16510"/>
                      </a:lnTo>
                      <a:lnTo>
                        <a:pt x="105410" y="16510"/>
                      </a:lnTo>
                      <a:lnTo>
                        <a:pt x="97790" y="17780"/>
                      </a:lnTo>
                      <a:lnTo>
                        <a:pt x="91440" y="17780"/>
                      </a:lnTo>
                      <a:lnTo>
                        <a:pt x="97790" y="17780"/>
                      </a:lnTo>
                      <a:lnTo>
                        <a:pt x="104140" y="17780"/>
                      </a:lnTo>
                      <a:lnTo>
                        <a:pt x="111760" y="19050"/>
                      </a:lnTo>
                      <a:lnTo>
                        <a:pt x="111760" y="190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Freeform 46">
                  <a:hlinkClick r:id="rId2" action="ppaction://hlinksldjump"/>
                </p:cNvPr>
                <p:cNvSpPr/>
                <p:nvPr/>
              </p:nvSpPr>
              <p:spPr>
                <a:xfrm>
                  <a:off x="902970" y="5888990"/>
                  <a:ext cx="66041" cy="609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6041" h="60961">
                      <a:moveTo>
                        <a:pt x="35560" y="60960"/>
                      </a:moveTo>
                      <a:lnTo>
                        <a:pt x="33020" y="59690"/>
                      </a:lnTo>
                      <a:lnTo>
                        <a:pt x="30480" y="59690"/>
                      </a:lnTo>
                      <a:lnTo>
                        <a:pt x="29210" y="59690"/>
                      </a:lnTo>
                      <a:lnTo>
                        <a:pt x="27940" y="58420"/>
                      </a:lnTo>
                      <a:lnTo>
                        <a:pt x="29210" y="55880"/>
                      </a:lnTo>
                      <a:lnTo>
                        <a:pt x="30480" y="54610"/>
                      </a:lnTo>
                      <a:lnTo>
                        <a:pt x="38100" y="49530"/>
                      </a:lnTo>
                      <a:lnTo>
                        <a:pt x="41910" y="45720"/>
                      </a:lnTo>
                      <a:lnTo>
                        <a:pt x="43180" y="44450"/>
                      </a:lnTo>
                      <a:lnTo>
                        <a:pt x="41910" y="41910"/>
                      </a:lnTo>
                      <a:lnTo>
                        <a:pt x="39370" y="40640"/>
                      </a:lnTo>
                      <a:lnTo>
                        <a:pt x="36830" y="39370"/>
                      </a:lnTo>
                      <a:lnTo>
                        <a:pt x="30480" y="36830"/>
                      </a:lnTo>
                      <a:lnTo>
                        <a:pt x="26670" y="36830"/>
                      </a:lnTo>
                      <a:lnTo>
                        <a:pt x="21590" y="36830"/>
                      </a:lnTo>
                      <a:lnTo>
                        <a:pt x="16510" y="36830"/>
                      </a:lnTo>
                      <a:lnTo>
                        <a:pt x="12700" y="36830"/>
                      </a:lnTo>
                      <a:lnTo>
                        <a:pt x="6350" y="39370"/>
                      </a:lnTo>
                      <a:lnTo>
                        <a:pt x="5080" y="41910"/>
                      </a:lnTo>
                      <a:lnTo>
                        <a:pt x="5080" y="44450"/>
                      </a:lnTo>
                      <a:lnTo>
                        <a:pt x="5080" y="46990"/>
                      </a:lnTo>
                      <a:lnTo>
                        <a:pt x="7620" y="49530"/>
                      </a:lnTo>
                      <a:lnTo>
                        <a:pt x="11430" y="50800"/>
                      </a:lnTo>
                      <a:lnTo>
                        <a:pt x="15240" y="52070"/>
                      </a:lnTo>
                      <a:lnTo>
                        <a:pt x="19050" y="52070"/>
                      </a:lnTo>
                      <a:lnTo>
                        <a:pt x="27940" y="49530"/>
                      </a:lnTo>
                      <a:lnTo>
                        <a:pt x="35560" y="46990"/>
                      </a:lnTo>
                      <a:lnTo>
                        <a:pt x="39370" y="45720"/>
                      </a:lnTo>
                      <a:lnTo>
                        <a:pt x="40640" y="43180"/>
                      </a:lnTo>
                      <a:lnTo>
                        <a:pt x="41910" y="40640"/>
                      </a:lnTo>
                      <a:lnTo>
                        <a:pt x="41910" y="36830"/>
                      </a:lnTo>
                      <a:lnTo>
                        <a:pt x="39370" y="34290"/>
                      </a:lnTo>
                      <a:lnTo>
                        <a:pt x="35560" y="33020"/>
                      </a:lnTo>
                      <a:lnTo>
                        <a:pt x="31750" y="31750"/>
                      </a:lnTo>
                      <a:lnTo>
                        <a:pt x="27940" y="31750"/>
                      </a:lnTo>
                      <a:lnTo>
                        <a:pt x="22860" y="31750"/>
                      </a:lnTo>
                      <a:lnTo>
                        <a:pt x="16510" y="30480"/>
                      </a:lnTo>
                      <a:lnTo>
                        <a:pt x="12700" y="31750"/>
                      </a:lnTo>
                      <a:lnTo>
                        <a:pt x="7620" y="31750"/>
                      </a:lnTo>
                      <a:lnTo>
                        <a:pt x="3810" y="33020"/>
                      </a:lnTo>
                      <a:lnTo>
                        <a:pt x="1270" y="35560"/>
                      </a:lnTo>
                      <a:lnTo>
                        <a:pt x="0" y="36830"/>
                      </a:lnTo>
                      <a:lnTo>
                        <a:pt x="0" y="38100"/>
                      </a:lnTo>
                      <a:lnTo>
                        <a:pt x="2540" y="39370"/>
                      </a:lnTo>
                      <a:lnTo>
                        <a:pt x="10160" y="40640"/>
                      </a:lnTo>
                      <a:lnTo>
                        <a:pt x="17780" y="41910"/>
                      </a:lnTo>
                      <a:lnTo>
                        <a:pt x="25400" y="41910"/>
                      </a:lnTo>
                      <a:lnTo>
                        <a:pt x="33020" y="41910"/>
                      </a:lnTo>
                      <a:lnTo>
                        <a:pt x="40640" y="40640"/>
                      </a:lnTo>
                      <a:lnTo>
                        <a:pt x="44450" y="39370"/>
                      </a:lnTo>
                      <a:lnTo>
                        <a:pt x="45720" y="36830"/>
                      </a:lnTo>
                      <a:lnTo>
                        <a:pt x="45720" y="34290"/>
                      </a:lnTo>
                      <a:lnTo>
                        <a:pt x="44450" y="30480"/>
                      </a:lnTo>
                      <a:lnTo>
                        <a:pt x="41910" y="27940"/>
                      </a:lnTo>
                      <a:lnTo>
                        <a:pt x="35560" y="22860"/>
                      </a:lnTo>
                      <a:lnTo>
                        <a:pt x="31750" y="21590"/>
                      </a:lnTo>
                      <a:lnTo>
                        <a:pt x="26670" y="20320"/>
                      </a:lnTo>
                      <a:lnTo>
                        <a:pt x="21590" y="20320"/>
                      </a:lnTo>
                      <a:lnTo>
                        <a:pt x="20320" y="20320"/>
                      </a:lnTo>
                      <a:lnTo>
                        <a:pt x="20320" y="21590"/>
                      </a:lnTo>
                      <a:lnTo>
                        <a:pt x="26670" y="26670"/>
                      </a:lnTo>
                      <a:lnTo>
                        <a:pt x="27940" y="27940"/>
                      </a:lnTo>
                      <a:lnTo>
                        <a:pt x="31750" y="26670"/>
                      </a:lnTo>
                      <a:lnTo>
                        <a:pt x="38100" y="25400"/>
                      </a:lnTo>
                      <a:lnTo>
                        <a:pt x="45720" y="25400"/>
                      </a:lnTo>
                      <a:lnTo>
                        <a:pt x="48260" y="24130"/>
                      </a:lnTo>
                      <a:lnTo>
                        <a:pt x="49530" y="22860"/>
                      </a:lnTo>
                      <a:lnTo>
                        <a:pt x="50800" y="21590"/>
                      </a:lnTo>
                      <a:lnTo>
                        <a:pt x="49530" y="20320"/>
                      </a:lnTo>
                      <a:lnTo>
                        <a:pt x="43180" y="19050"/>
                      </a:lnTo>
                      <a:lnTo>
                        <a:pt x="41910" y="19050"/>
                      </a:lnTo>
                      <a:lnTo>
                        <a:pt x="49530" y="17780"/>
                      </a:lnTo>
                      <a:lnTo>
                        <a:pt x="57150" y="15240"/>
                      </a:lnTo>
                      <a:lnTo>
                        <a:pt x="58420" y="13970"/>
                      </a:lnTo>
                      <a:lnTo>
                        <a:pt x="59690" y="11430"/>
                      </a:lnTo>
                      <a:lnTo>
                        <a:pt x="59690" y="762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2070" y="6350"/>
                      </a:lnTo>
                      <a:lnTo>
                        <a:pt x="49530" y="7620"/>
                      </a:lnTo>
                      <a:lnTo>
                        <a:pt x="45720" y="12700"/>
                      </a:lnTo>
                      <a:lnTo>
                        <a:pt x="45720" y="15240"/>
                      </a:lnTo>
                      <a:lnTo>
                        <a:pt x="46990" y="16510"/>
                      </a:lnTo>
                      <a:lnTo>
                        <a:pt x="48260" y="16510"/>
                      </a:lnTo>
                      <a:lnTo>
                        <a:pt x="50800" y="16510"/>
                      </a:lnTo>
                      <a:lnTo>
                        <a:pt x="57150" y="15240"/>
                      </a:lnTo>
                      <a:lnTo>
                        <a:pt x="59690" y="12700"/>
                      </a:lnTo>
                      <a:lnTo>
                        <a:pt x="59690" y="10160"/>
                      </a:lnTo>
                      <a:lnTo>
                        <a:pt x="59690" y="7620"/>
                      </a:lnTo>
                      <a:lnTo>
                        <a:pt x="58420" y="6350"/>
                      </a:lnTo>
                      <a:lnTo>
                        <a:pt x="57150" y="6350"/>
                      </a:lnTo>
                      <a:lnTo>
                        <a:pt x="55880" y="6350"/>
                      </a:lnTo>
                      <a:lnTo>
                        <a:pt x="54610" y="7620"/>
                      </a:lnTo>
                      <a:lnTo>
                        <a:pt x="50800" y="12700"/>
                      </a:lnTo>
                      <a:lnTo>
                        <a:pt x="49530" y="13970"/>
                      </a:lnTo>
                      <a:lnTo>
                        <a:pt x="50800" y="13970"/>
                      </a:lnTo>
                      <a:lnTo>
                        <a:pt x="58420" y="10160"/>
                      </a:lnTo>
                      <a:lnTo>
                        <a:pt x="60960" y="7620"/>
                      </a:lnTo>
                      <a:lnTo>
                        <a:pt x="66040" y="2540"/>
                      </a:lnTo>
                      <a:lnTo>
                        <a:pt x="64770" y="0"/>
                      </a:lnTo>
                      <a:lnTo>
                        <a:pt x="63500" y="0"/>
                      </a:lnTo>
                      <a:lnTo>
                        <a:pt x="59690" y="0"/>
                      </a:lnTo>
                      <a:lnTo>
                        <a:pt x="58420" y="2540"/>
                      </a:lnTo>
                      <a:lnTo>
                        <a:pt x="57150" y="5080"/>
                      </a:lnTo>
                      <a:lnTo>
                        <a:pt x="58420" y="7620"/>
                      </a:lnTo>
                      <a:lnTo>
                        <a:pt x="58420" y="10160"/>
                      </a:lnTo>
                      <a:lnTo>
                        <a:pt x="5969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47">
                  <a:hlinkClick r:id="rId2" action="ppaction://hlinksldjump"/>
                </p:cNvPr>
                <p:cNvSpPr/>
                <p:nvPr/>
              </p:nvSpPr>
              <p:spPr>
                <a:xfrm>
                  <a:off x="928370" y="5965190"/>
                  <a:ext cx="254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5081">
                      <a:moveTo>
                        <a:pt x="0" y="5080"/>
                      </a:moveTo>
                      <a:lnTo>
                        <a:pt x="0" y="3810"/>
                      </a:lnTo>
                      <a:lnTo>
                        <a:pt x="0" y="2540"/>
                      </a:lnTo>
                      <a:lnTo>
                        <a:pt x="25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>
                  <a:hlinkClick r:id="rId2" action="ppaction://hlinksldjump"/>
                </p:cNvPr>
                <p:cNvSpPr/>
                <p:nvPr/>
              </p:nvSpPr>
              <p:spPr>
                <a:xfrm>
                  <a:off x="886460" y="5979160"/>
                  <a:ext cx="3556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561" h="34291">
                      <a:moveTo>
                        <a:pt x="35560" y="5080"/>
                      </a:moveTo>
                      <a:lnTo>
                        <a:pt x="31750" y="7620"/>
                      </a:lnTo>
                      <a:lnTo>
                        <a:pt x="24130" y="13970"/>
                      </a:lnTo>
                      <a:lnTo>
                        <a:pt x="16510" y="22860"/>
                      </a:lnTo>
                      <a:lnTo>
                        <a:pt x="13970" y="22860"/>
                      </a:lnTo>
                      <a:lnTo>
                        <a:pt x="11430" y="21590"/>
                      </a:lnTo>
                      <a:lnTo>
                        <a:pt x="10160" y="19050"/>
                      </a:lnTo>
                      <a:lnTo>
                        <a:pt x="8890" y="17780"/>
                      </a:lnTo>
                      <a:lnTo>
                        <a:pt x="8890" y="15240"/>
                      </a:lnTo>
                      <a:lnTo>
                        <a:pt x="10160" y="13970"/>
                      </a:lnTo>
                      <a:lnTo>
                        <a:pt x="13970" y="7620"/>
                      </a:lnTo>
                      <a:lnTo>
                        <a:pt x="16510" y="5080"/>
                      </a:lnTo>
                      <a:lnTo>
                        <a:pt x="20320" y="2540"/>
                      </a:lnTo>
                      <a:lnTo>
                        <a:pt x="25400" y="1270"/>
                      </a:lnTo>
                      <a:lnTo>
                        <a:pt x="30480" y="0"/>
                      </a:lnTo>
                      <a:lnTo>
                        <a:pt x="33020" y="1270"/>
                      </a:lnTo>
                      <a:lnTo>
                        <a:pt x="34290" y="2540"/>
                      </a:lnTo>
                      <a:lnTo>
                        <a:pt x="34290" y="5080"/>
                      </a:lnTo>
                      <a:lnTo>
                        <a:pt x="33020" y="6350"/>
                      </a:lnTo>
                      <a:lnTo>
                        <a:pt x="30480" y="7620"/>
                      </a:lnTo>
                      <a:lnTo>
                        <a:pt x="27940" y="8890"/>
                      </a:lnTo>
                      <a:lnTo>
                        <a:pt x="21590" y="12700"/>
                      </a:lnTo>
                      <a:lnTo>
                        <a:pt x="15240" y="19050"/>
                      </a:lnTo>
                      <a:lnTo>
                        <a:pt x="12700" y="21590"/>
                      </a:lnTo>
                      <a:lnTo>
                        <a:pt x="10160" y="25400"/>
                      </a:lnTo>
                      <a:lnTo>
                        <a:pt x="3810" y="31750"/>
                      </a:lnTo>
                      <a:lnTo>
                        <a:pt x="1270" y="34290"/>
                      </a:lnTo>
                      <a:lnTo>
                        <a:pt x="0" y="34290"/>
                      </a:lnTo>
                      <a:lnTo>
                        <a:pt x="2540" y="34290"/>
                      </a:lnTo>
                      <a:lnTo>
                        <a:pt x="5080" y="34290"/>
                      </a:lnTo>
                      <a:lnTo>
                        <a:pt x="10160" y="31750"/>
                      </a:lnTo>
                      <a:lnTo>
                        <a:pt x="16510" y="27940"/>
                      </a:lnTo>
                      <a:lnTo>
                        <a:pt x="20320" y="26670"/>
                      </a:lnTo>
                      <a:lnTo>
                        <a:pt x="25400" y="25400"/>
                      </a:lnTo>
                      <a:lnTo>
                        <a:pt x="25400" y="254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49">
                  <a:hlinkClick r:id="rId2" action="ppaction://hlinksldjump"/>
                </p:cNvPr>
                <p:cNvSpPr/>
                <p:nvPr/>
              </p:nvSpPr>
              <p:spPr>
                <a:xfrm>
                  <a:off x="902970" y="6004560"/>
                  <a:ext cx="8891" cy="88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891" h="8891">
                      <a:moveTo>
                        <a:pt x="0" y="8890"/>
                      </a:moveTo>
                      <a:lnTo>
                        <a:pt x="5080" y="2540"/>
                      </a:lnTo>
                      <a:lnTo>
                        <a:pt x="889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50">
                  <a:hlinkClick r:id="rId2" action="ppaction://hlinksldjump"/>
                </p:cNvPr>
                <p:cNvSpPr/>
                <p:nvPr/>
              </p:nvSpPr>
              <p:spPr>
                <a:xfrm>
                  <a:off x="858520" y="6031230"/>
                  <a:ext cx="254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41" h="1">
                      <a:moveTo>
                        <a:pt x="254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51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869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0" y="0"/>
                      </a:moveTo>
                      <a:lnTo>
                        <a:pt x="2540" y="0"/>
                      </a:lnTo>
                      <a:lnTo>
                        <a:pt x="635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52">
                  <a:hlinkClick r:id="rId2" action="ppaction://hlinksldjump"/>
                </p:cNvPr>
                <p:cNvSpPr/>
                <p:nvPr/>
              </p:nvSpPr>
              <p:spPr>
                <a:xfrm>
                  <a:off x="857250" y="6029960"/>
                  <a:ext cx="635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1">
                      <a:moveTo>
                        <a:pt x="6350" y="0"/>
                      </a:move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53">
                  <a:hlinkClick r:id="rId2" action="ppaction://hlinksldjump"/>
                </p:cNvPr>
                <p:cNvSpPr/>
                <p:nvPr/>
              </p:nvSpPr>
              <p:spPr>
                <a:xfrm>
                  <a:off x="852170" y="6023610"/>
                  <a:ext cx="16511" cy="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11" h="1">
                      <a:moveTo>
                        <a:pt x="0" y="0"/>
                      </a:moveTo>
                      <a:lnTo>
                        <a:pt x="1651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54">
                  <a:hlinkClick r:id="rId2" action="ppaction://hlinksldjump"/>
                </p:cNvPr>
                <p:cNvSpPr/>
                <p:nvPr/>
              </p:nvSpPr>
              <p:spPr>
                <a:xfrm>
                  <a:off x="956310" y="5896610"/>
                  <a:ext cx="635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351" h="6351">
                      <a:moveTo>
                        <a:pt x="0" y="0"/>
                      </a:moveTo>
                      <a:lnTo>
                        <a:pt x="635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reeform 55">
                  <a:hlinkClick r:id="rId2" action="ppaction://hlinksldjump"/>
                </p:cNvPr>
                <p:cNvSpPr/>
                <p:nvPr/>
              </p:nvSpPr>
              <p:spPr>
                <a:xfrm>
                  <a:off x="706120" y="5844540"/>
                  <a:ext cx="128271" cy="342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271" h="34291">
                      <a:moveTo>
                        <a:pt x="128270" y="34290"/>
                      </a:moveTo>
                      <a:lnTo>
                        <a:pt x="121920" y="31750"/>
                      </a:lnTo>
                      <a:lnTo>
                        <a:pt x="119380" y="29210"/>
                      </a:lnTo>
                      <a:lnTo>
                        <a:pt x="116840" y="27940"/>
                      </a:lnTo>
                      <a:lnTo>
                        <a:pt x="114300" y="26670"/>
                      </a:lnTo>
                      <a:lnTo>
                        <a:pt x="111760" y="24130"/>
                      </a:lnTo>
                      <a:lnTo>
                        <a:pt x="109220" y="22860"/>
                      </a:lnTo>
                      <a:lnTo>
                        <a:pt x="105410" y="20320"/>
                      </a:lnTo>
                      <a:lnTo>
                        <a:pt x="99060" y="16510"/>
                      </a:lnTo>
                      <a:lnTo>
                        <a:pt x="95250" y="15240"/>
                      </a:lnTo>
                      <a:lnTo>
                        <a:pt x="91440" y="12700"/>
                      </a:lnTo>
                      <a:lnTo>
                        <a:pt x="88900" y="11430"/>
                      </a:lnTo>
                      <a:lnTo>
                        <a:pt x="86360" y="8890"/>
                      </a:lnTo>
                      <a:lnTo>
                        <a:pt x="83820" y="7620"/>
                      </a:lnTo>
                      <a:lnTo>
                        <a:pt x="80010" y="7620"/>
                      </a:lnTo>
                      <a:lnTo>
                        <a:pt x="76200" y="6350"/>
                      </a:lnTo>
                      <a:lnTo>
                        <a:pt x="72390" y="6350"/>
                      </a:lnTo>
                      <a:lnTo>
                        <a:pt x="67310" y="6350"/>
                      </a:lnTo>
                      <a:lnTo>
                        <a:pt x="58420" y="5080"/>
                      </a:lnTo>
                      <a:lnTo>
                        <a:pt x="39370" y="5080"/>
                      </a:lnTo>
                      <a:lnTo>
                        <a:pt x="34290" y="5080"/>
                      </a:lnTo>
                      <a:lnTo>
                        <a:pt x="30480" y="5080"/>
                      </a:lnTo>
                      <a:lnTo>
                        <a:pt x="26670" y="3810"/>
                      </a:lnTo>
                      <a:lnTo>
                        <a:pt x="24130" y="2540"/>
                      </a:lnTo>
                      <a:lnTo>
                        <a:pt x="20320" y="1270"/>
                      </a:lnTo>
                      <a:lnTo>
                        <a:pt x="15240" y="1270"/>
                      </a:lnTo>
                      <a:lnTo>
                        <a:pt x="10160" y="0"/>
                      </a:lnTo>
                      <a:lnTo>
                        <a:pt x="6350" y="1270"/>
                      </a:lnTo>
                      <a:lnTo>
                        <a:pt x="2540" y="1270"/>
                      </a:lnTo>
                      <a:lnTo>
                        <a:pt x="0" y="2540"/>
                      </a:lnTo>
                      <a:lnTo>
                        <a:pt x="0" y="38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56">
                  <a:hlinkClick r:id="rId2" action="ppaction://hlinksldjump"/>
                </p:cNvPr>
                <p:cNvSpPr/>
                <p:nvPr/>
              </p:nvSpPr>
              <p:spPr>
                <a:xfrm>
                  <a:off x="698500" y="5821680"/>
                  <a:ext cx="40641" cy="228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861">
                      <a:moveTo>
                        <a:pt x="0" y="20320"/>
                      </a:moveTo>
                      <a:lnTo>
                        <a:pt x="2540" y="15240"/>
                      </a:lnTo>
                      <a:lnTo>
                        <a:pt x="5080" y="11430"/>
                      </a:lnTo>
                      <a:lnTo>
                        <a:pt x="7620" y="8890"/>
                      </a:lnTo>
                      <a:lnTo>
                        <a:pt x="11430" y="7620"/>
                      </a:lnTo>
                      <a:lnTo>
                        <a:pt x="16510" y="6350"/>
                      </a:lnTo>
                      <a:lnTo>
                        <a:pt x="20320" y="5080"/>
                      </a:lnTo>
                      <a:lnTo>
                        <a:pt x="22860" y="3810"/>
                      </a:lnTo>
                      <a:lnTo>
                        <a:pt x="25400" y="2540"/>
                      </a:lnTo>
                      <a:lnTo>
                        <a:pt x="29210" y="1270"/>
                      </a:lnTo>
                      <a:lnTo>
                        <a:pt x="34290" y="1270"/>
                      </a:lnTo>
                      <a:lnTo>
                        <a:pt x="39370" y="0"/>
                      </a:lnTo>
                      <a:lnTo>
                        <a:pt x="40640" y="0"/>
                      </a:lnTo>
                      <a:lnTo>
                        <a:pt x="39370" y="0"/>
                      </a:lnTo>
                      <a:lnTo>
                        <a:pt x="36830" y="0"/>
                      </a:lnTo>
                      <a:lnTo>
                        <a:pt x="34290" y="0"/>
                      </a:lnTo>
                      <a:lnTo>
                        <a:pt x="31750" y="1270"/>
                      </a:lnTo>
                      <a:lnTo>
                        <a:pt x="29210" y="2540"/>
                      </a:lnTo>
                      <a:lnTo>
                        <a:pt x="26670" y="3810"/>
                      </a:lnTo>
                      <a:lnTo>
                        <a:pt x="20320" y="7620"/>
                      </a:lnTo>
                      <a:lnTo>
                        <a:pt x="10160" y="12700"/>
                      </a:lnTo>
                      <a:lnTo>
                        <a:pt x="7620" y="15240"/>
                      </a:lnTo>
                      <a:lnTo>
                        <a:pt x="5080" y="17780"/>
                      </a:lnTo>
                      <a:lnTo>
                        <a:pt x="3810" y="21590"/>
                      </a:lnTo>
                      <a:lnTo>
                        <a:pt x="3810" y="228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57">
                  <a:hlinkClick r:id="rId2" action="ppaction://hlinksldjump"/>
                </p:cNvPr>
                <p:cNvSpPr/>
                <p:nvPr/>
              </p:nvSpPr>
              <p:spPr>
                <a:xfrm>
                  <a:off x="816610" y="5849620"/>
                  <a:ext cx="40641" cy="6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6351">
                      <a:moveTo>
                        <a:pt x="0" y="6350"/>
                      </a:moveTo>
                      <a:lnTo>
                        <a:pt x="6350" y="2540"/>
                      </a:lnTo>
                      <a:lnTo>
                        <a:pt x="10160" y="2540"/>
                      </a:lnTo>
                      <a:lnTo>
                        <a:pt x="13970" y="1270"/>
                      </a:lnTo>
                      <a:lnTo>
                        <a:pt x="22860" y="1270"/>
                      </a:lnTo>
                      <a:lnTo>
                        <a:pt x="26670" y="0"/>
                      </a:lnTo>
                      <a:lnTo>
                        <a:pt x="4064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58">
                  <a:hlinkClick r:id="rId2" action="ppaction://hlinksldjump"/>
                </p:cNvPr>
                <p:cNvSpPr/>
                <p:nvPr/>
              </p:nvSpPr>
              <p:spPr>
                <a:xfrm>
                  <a:off x="822960" y="5826760"/>
                  <a:ext cx="86361" cy="50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6361" h="5081">
                      <a:moveTo>
                        <a:pt x="0" y="5080"/>
                      </a:moveTo>
                      <a:lnTo>
                        <a:pt x="20320" y="5080"/>
                      </a:lnTo>
                      <a:lnTo>
                        <a:pt x="24130" y="5080"/>
                      </a:lnTo>
                      <a:lnTo>
                        <a:pt x="27940" y="3810"/>
                      </a:lnTo>
                      <a:lnTo>
                        <a:pt x="31750" y="2540"/>
                      </a:lnTo>
                      <a:lnTo>
                        <a:pt x="35560" y="1270"/>
                      </a:lnTo>
                      <a:lnTo>
                        <a:pt x="39370" y="1270"/>
                      </a:lnTo>
                      <a:lnTo>
                        <a:pt x="44450" y="1270"/>
                      </a:lnTo>
                      <a:lnTo>
                        <a:pt x="48260" y="0"/>
                      </a:lnTo>
                      <a:lnTo>
                        <a:pt x="58420" y="0"/>
                      </a:lnTo>
                      <a:lnTo>
                        <a:pt x="863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59">
                  <a:hlinkClick r:id="rId2" action="ppaction://hlinksldjump"/>
                </p:cNvPr>
                <p:cNvSpPr/>
                <p:nvPr/>
              </p:nvSpPr>
              <p:spPr>
                <a:xfrm>
                  <a:off x="850900" y="5808980"/>
                  <a:ext cx="132081" cy="647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32081" h="64771">
                      <a:moveTo>
                        <a:pt x="0" y="0"/>
                      </a:moveTo>
                      <a:lnTo>
                        <a:pt x="6350" y="3810"/>
                      </a:lnTo>
                      <a:lnTo>
                        <a:pt x="10160" y="3810"/>
                      </a:lnTo>
                      <a:lnTo>
                        <a:pt x="12700" y="5080"/>
                      </a:lnTo>
                      <a:lnTo>
                        <a:pt x="16510" y="5080"/>
                      </a:lnTo>
                      <a:lnTo>
                        <a:pt x="20320" y="5080"/>
                      </a:lnTo>
                      <a:lnTo>
                        <a:pt x="25400" y="6350"/>
                      </a:lnTo>
                      <a:lnTo>
                        <a:pt x="39370" y="6350"/>
                      </a:lnTo>
                      <a:lnTo>
                        <a:pt x="44450" y="6350"/>
                      </a:lnTo>
                      <a:lnTo>
                        <a:pt x="48260" y="6350"/>
                      </a:lnTo>
                      <a:lnTo>
                        <a:pt x="52070" y="7620"/>
                      </a:lnTo>
                      <a:lnTo>
                        <a:pt x="55880" y="8890"/>
                      </a:lnTo>
                      <a:lnTo>
                        <a:pt x="59690" y="10160"/>
                      </a:lnTo>
                      <a:lnTo>
                        <a:pt x="64770" y="10160"/>
                      </a:lnTo>
                      <a:lnTo>
                        <a:pt x="68580" y="11430"/>
                      </a:lnTo>
                      <a:lnTo>
                        <a:pt x="72390" y="11430"/>
                      </a:lnTo>
                      <a:lnTo>
                        <a:pt x="76200" y="11430"/>
                      </a:lnTo>
                      <a:lnTo>
                        <a:pt x="80010" y="11430"/>
                      </a:lnTo>
                      <a:lnTo>
                        <a:pt x="83820" y="12700"/>
                      </a:lnTo>
                      <a:lnTo>
                        <a:pt x="87630" y="13970"/>
                      </a:lnTo>
                      <a:lnTo>
                        <a:pt x="91440" y="15240"/>
                      </a:lnTo>
                      <a:lnTo>
                        <a:pt x="93980" y="16510"/>
                      </a:lnTo>
                      <a:lnTo>
                        <a:pt x="97790" y="17780"/>
                      </a:lnTo>
                      <a:lnTo>
                        <a:pt x="100330" y="20320"/>
                      </a:lnTo>
                      <a:lnTo>
                        <a:pt x="102870" y="21590"/>
                      </a:lnTo>
                      <a:lnTo>
                        <a:pt x="105410" y="24130"/>
                      </a:lnTo>
                      <a:lnTo>
                        <a:pt x="109220" y="25400"/>
                      </a:lnTo>
                      <a:lnTo>
                        <a:pt x="113030" y="27940"/>
                      </a:lnTo>
                      <a:lnTo>
                        <a:pt x="115570" y="30480"/>
                      </a:lnTo>
                      <a:lnTo>
                        <a:pt x="116840" y="34290"/>
                      </a:lnTo>
                      <a:lnTo>
                        <a:pt x="121920" y="39370"/>
                      </a:lnTo>
                      <a:lnTo>
                        <a:pt x="125730" y="44450"/>
                      </a:lnTo>
                      <a:lnTo>
                        <a:pt x="128270" y="48260"/>
                      </a:lnTo>
                      <a:lnTo>
                        <a:pt x="129540" y="50800"/>
                      </a:lnTo>
                      <a:lnTo>
                        <a:pt x="130810" y="54610"/>
                      </a:lnTo>
                      <a:lnTo>
                        <a:pt x="132080" y="58420"/>
                      </a:lnTo>
                      <a:lnTo>
                        <a:pt x="132080" y="62230"/>
                      </a:lnTo>
                      <a:lnTo>
                        <a:pt x="132080" y="647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>
                  <a:hlinkClick r:id="rId2" action="ppaction://hlinksldjump"/>
                </p:cNvPr>
                <p:cNvSpPr/>
                <p:nvPr/>
              </p:nvSpPr>
              <p:spPr>
                <a:xfrm>
                  <a:off x="916940" y="5824220"/>
                  <a:ext cx="6096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961" h="81281">
                      <a:moveTo>
                        <a:pt x="44450" y="81280"/>
                      </a:moveTo>
                      <a:lnTo>
                        <a:pt x="44450" y="80010"/>
                      </a:lnTo>
                      <a:lnTo>
                        <a:pt x="43180" y="76200"/>
                      </a:lnTo>
                      <a:lnTo>
                        <a:pt x="43180" y="72390"/>
                      </a:lnTo>
                      <a:lnTo>
                        <a:pt x="41910" y="68580"/>
                      </a:lnTo>
                      <a:lnTo>
                        <a:pt x="40640" y="64770"/>
                      </a:lnTo>
                      <a:lnTo>
                        <a:pt x="39370" y="60960"/>
                      </a:lnTo>
                      <a:lnTo>
                        <a:pt x="39370" y="57150"/>
                      </a:lnTo>
                      <a:lnTo>
                        <a:pt x="39370" y="52070"/>
                      </a:lnTo>
                      <a:lnTo>
                        <a:pt x="39370" y="48260"/>
                      </a:lnTo>
                      <a:lnTo>
                        <a:pt x="39370" y="44450"/>
                      </a:lnTo>
                      <a:lnTo>
                        <a:pt x="38100" y="41910"/>
                      </a:lnTo>
                      <a:lnTo>
                        <a:pt x="35560" y="39370"/>
                      </a:lnTo>
                      <a:lnTo>
                        <a:pt x="33020" y="36830"/>
                      </a:lnTo>
                      <a:lnTo>
                        <a:pt x="29210" y="34290"/>
                      </a:lnTo>
                      <a:lnTo>
                        <a:pt x="26670" y="31750"/>
                      </a:lnTo>
                      <a:lnTo>
                        <a:pt x="22860" y="29210"/>
                      </a:lnTo>
                      <a:lnTo>
                        <a:pt x="19050" y="27940"/>
                      </a:lnTo>
                      <a:lnTo>
                        <a:pt x="16510" y="27940"/>
                      </a:lnTo>
                      <a:lnTo>
                        <a:pt x="13970" y="26670"/>
                      </a:lnTo>
                      <a:lnTo>
                        <a:pt x="11430" y="26670"/>
                      </a:lnTo>
                      <a:lnTo>
                        <a:pt x="6350" y="26670"/>
                      </a:lnTo>
                      <a:lnTo>
                        <a:pt x="2540" y="25400"/>
                      </a:lnTo>
                      <a:lnTo>
                        <a:pt x="0" y="25400"/>
                      </a:lnTo>
                      <a:lnTo>
                        <a:pt x="0" y="24130"/>
                      </a:lnTo>
                      <a:lnTo>
                        <a:pt x="2540" y="21590"/>
                      </a:lnTo>
                      <a:lnTo>
                        <a:pt x="6350" y="17780"/>
                      </a:lnTo>
                      <a:lnTo>
                        <a:pt x="10160" y="12700"/>
                      </a:lnTo>
                      <a:lnTo>
                        <a:pt x="11430" y="8890"/>
                      </a:lnTo>
                      <a:lnTo>
                        <a:pt x="12700" y="6350"/>
                      </a:lnTo>
                      <a:lnTo>
                        <a:pt x="12700" y="3810"/>
                      </a:lnTo>
                      <a:lnTo>
                        <a:pt x="11430" y="1270"/>
                      </a:lnTo>
                      <a:lnTo>
                        <a:pt x="11430" y="0"/>
                      </a:lnTo>
                      <a:lnTo>
                        <a:pt x="12700" y="0"/>
                      </a:lnTo>
                      <a:lnTo>
                        <a:pt x="13970" y="1270"/>
                      </a:lnTo>
                      <a:lnTo>
                        <a:pt x="13970" y="2540"/>
                      </a:lnTo>
                      <a:lnTo>
                        <a:pt x="12700" y="3810"/>
                      </a:lnTo>
                      <a:lnTo>
                        <a:pt x="11430" y="5080"/>
                      </a:lnTo>
                      <a:lnTo>
                        <a:pt x="12700" y="6350"/>
                      </a:lnTo>
                      <a:lnTo>
                        <a:pt x="13970" y="6350"/>
                      </a:lnTo>
                      <a:lnTo>
                        <a:pt x="16510" y="7620"/>
                      </a:lnTo>
                      <a:lnTo>
                        <a:pt x="19050" y="7620"/>
                      </a:lnTo>
                      <a:lnTo>
                        <a:pt x="22860" y="10160"/>
                      </a:lnTo>
                      <a:lnTo>
                        <a:pt x="26670" y="11430"/>
                      </a:lnTo>
                      <a:lnTo>
                        <a:pt x="26670" y="11430"/>
                      </a:lnTo>
                      <a:lnTo>
                        <a:pt x="25400" y="10160"/>
                      </a:lnTo>
                      <a:lnTo>
                        <a:pt x="16510" y="5080"/>
                      </a:lnTo>
                      <a:lnTo>
                        <a:pt x="16510" y="5080"/>
                      </a:lnTo>
                      <a:lnTo>
                        <a:pt x="17780" y="5080"/>
                      </a:lnTo>
                      <a:lnTo>
                        <a:pt x="20320" y="6350"/>
                      </a:lnTo>
                      <a:lnTo>
                        <a:pt x="24130" y="7620"/>
                      </a:lnTo>
                      <a:lnTo>
                        <a:pt x="2794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5560" y="16510"/>
                      </a:lnTo>
                      <a:lnTo>
                        <a:pt x="36830" y="19050"/>
                      </a:lnTo>
                      <a:lnTo>
                        <a:pt x="38100" y="21590"/>
                      </a:lnTo>
                      <a:lnTo>
                        <a:pt x="40640" y="22860"/>
                      </a:lnTo>
                      <a:lnTo>
                        <a:pt x="44450" y="24130"/>
                      </a:lnTo>
                      <a:lnTo>
                        <a:pt x="46990" y="25400"/>
                      </a:lnTo>
                      <a:lnTo>
                        <a:pt x="50800" y="27940"/>
                      </a:lnTo>
                      <a:lnTo>
                        <a:pt x="54610" y="31750"/>
                      </a:lnTo>
                      <a:lnTo>
                        <a:pt x="57150" y="35560"/>
                      </a:lnTo>
                      <a:lnTo>
                        <a:pt x="58420" y="39370"/>
                      </a:lnTo>
                      <a:lnTo>
                        <a:pt x="59690" y="44450"/>
                      </a:lnTo>
                      <a:lnTo>
                        <a:pt x="60960" y="49530"/>
                      </a:lnTo>
                      <a:lnTo>
                        <a:pt x="60960" y="53340"/>
                      </a:lnTo>
                      <a:lnTo>
                        <a:pt x="60960" y="546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>
                  <a:hlinkClick r:id="rId2" action="ppaction://hlinksldjump"/>
                </p:cNvPr>
                <p:cNvSpPr/>
                <p:nvPr/>
              </p:nvSpPr>
              <p:spPr>
                <a:xfrm>
                  <a:off x="946150" y="5820410"/>
                  <a:ext cx="46991" cy="5207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6991" h="52071">
                      <a:moveTo>
                        <a:pt x="38100" y="52070"/>
                      </a:moveTo>
                      <a:lnTo>
                        <a:pt x="38100" y="38100"/>
                      </a:lnTo>
                      <a:lnTo>
                        <a:pt x="38100" y="35560"/>
                      </a:lnTo>
                      <a:lnTo>
                        <a:pt x="38100" y="31750"/>
                      </a:lnTo>
                      <a:lnTo>
                        <a:pt x="36830" y="27940"/>
                      </a:lnTo>
                      <a:lnTo>
                        <a:pt x="35560" y="25400"/>
                      </a:lnTo>
                      <a:lnTo>
                        <a:pt x="34290" y="21590"/>
                      </a:lnTo>
                      <a:lnTo>
                        <a:pt x="31750" y="17780"/>
                      </a:lnTo>
                      <a:lnTo>
                        <a:pt x="30480" y="13970"/>
                      </a:lnTo>
                      <a:lnTo>
                        <a:pt x="27940" y="10160"/>
                      </a:lnTo>
                      <a:lnTo>
                        <a:pt x="25400" y="7620"/>
                      </a:lnTo>
                      <a:lnTo>
                        <a:pt x="21590" y="5080"/>
                      </a:lnTo>
                      <a:lnTo>
                        <a:pt x="19050" y="3810"/>
                      </a:lnTo>
                      <a:lnTo>
                        <a:pt x="16510" y="2540"/>
                      </a:lnTo>
                      <a:lnTo>
                        <a:pt x="13970" y="2540"/>
                      </a:lnTo>
                      <a:lnTo>
                        <a:pt x="10160" y="1270"/>
                      </a:lnTo>
                      <a:lnTo>
                        <a:pt x="6350" y="1270"/>
                      </a:lnTo>
                      <a:lnTo>
                        <a:pt x="1270" y="1270"/>
                      </a:lnTo>
                      <a:lnTo>
                        <a:pt x="0" y="1270"/>
                      </a:lnTo>
                      <a:lnTo>
                        <a:pt x="0" y="1270"/>
                      </a:lnTo>
                      <a:lnTo>
                        <a:pt x="3810" y="0"/>
                      </a:lnTo>
                      <a:lnTo>
                        <a:pt x="8890" y="0"/>
                      </a:lnTo>
                      <a:lnTo>
                        <a:pt x="12700" y="1270"/>
                      </a:lnTo>
                      <a:lnTo>
                        <a:pt x="16510" y="2540"/>
                      </a:lnTo>
                      <a:lnTo>
                        <a:pt x="19050" y="3810"/>
                      </a:lnTo>
                      <a:lnTo>
                        <a:pt x="22860" y="5080"/>
                      </a:lnTo>
                      <a:lnTo>
                        <a:pt x="26670" y="6350"/>
                      </a:lnTo>
                      <a:lnTo>
                        <a:pt x="30480" y="8890"/>
                      </a:lnTo>
                      <a:lnTo>
                        <a:pt x="33020" y="11430"/>
                      </a:lnTo>
                      <a:lnTo>
                        <a:pt x="35560" y="13970"/>
                      </a:lnTo>
                      <a:lnTo>
                        <a:pt x="36830" y="17780"/>
                      </a:lnTo>
                      <a:lnTo>
                        <a:pt x="39370" y="22860"/>
                      </a:lnTo>
                      <a:lnTo>
                        <a:pt x="43180" y="27940"/>
                      </a:lnTo>
                      <a:lnTo>
                        <a:pt x="44450" y="30480"/>
                      </a:lnTo>
                      <a:lnTo>
                        <a:pt x="46990" y="34290"/>
                      </a:lnTo>
                      <a:lnTo>
                        <a:pt x="46990" y="38100"/>
                      </a:lnTo>
                      <a:lnTo>
                        <a:pt x="46990" y="41910"/>
                      </a:lnTo>
                      <a:lnTo>
                        <a:pt x="45720" y="45720"/>
                      </a:lnTo>
                      <a:lnTo>
                        <a:pt x="45720" y="4572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62">
                  <a:hlinkClick r:id="rId2" action="ppaction://hlinksldjump"/>
                </p:cNvPr>
                <p:cNvSpPr/>
                <p:nvPr/>
              </p:nvSpPr>
              <p:spPr>
                <a:xfrm>
                  <a:off x="886460" y="5953760"/>
                  <a:ext cx="50801" cy="469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0801" h="46991">
                      <a:moveTo>
                        <a:pt x="50800" y="0"/>
                      </a:moveTo>
                      <a:lnTo>
                        <a:pt x="48260" y="1270"/>
                      </a:lnTo>
                      <a:lnTo>
                        <a:pt x="46990" y="3810"/>
                      </a:lnTo>
                      <a:lnTo>
                        <a:pt x="44450" y="3810"/>
                      </a:lnTo>
                      <a:lnTo>
                        <a:pt x="41910" y="6350"/>
                      </a:lnTo>
                      <a:lnTo>
                        <a:pt x="38100" y="1143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29210" y="19050"/>
                      </a:lnTo>
                      <a:lnTo>
                        <a:pt x="25400" y="21590"/>
                      </a:lnTo>
                      <a:lnTo>
                        <a:pt x="22860" y="25400"/>
                      </a:lnTo>
                      <a:lnTo>
                        <a:pt x="15240" y="31750"/>
                      </a:lnTo>
                      <a:lnTo>
                        <a:pt x="12700" y="34290"/>
                      </a:lnTo>
                      <a:lnTo>
                        <a:pt x="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73"/>
              <p:cNvGrpSpPr/>
              <p:nvPr/>
            </p:nvGrpSpPr>
            <p:grpSpPr>
              <a:xfrm>
                <a:off x="572770" y="5820410"/>
                <a:ext cx="528321" cy="203201"/>
                <a:chOff x="572770" y="5820410"/>
                <a:chExt cx="528321" cy="203201"/>
              </a:xfrm>
            </p:grpSpPr>
            <p:sp>
              <p:nvSpPr>
                <p:cNvPr id="65" name="Freeform 64">
                  <a:hlinkClick r:id="rId2" action="ppaction://hlinksldjump"/>
                </p:cNvPr>
                <p:cNvSpPr/>
                <p:nvPr/>
              </p:nvSpPr>
              <p:spPr>
                <a:xfrm>
                  <a:off x="572770" y="582041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6350" y="0"/>
                      </a:lnTo>
                      <a:lnTo>
                        <a:pt x="8890" y="2540"/>
                      </a:lnTo>
                      <a:lnTo>
                        <a:pt x="11430" y="5080"/>
                      </a:lnTo>
                      <a:lnTo>
                        <a:pt x="13970" y="10160"/>
                      </a:lnTo>
                      <a:lnTo>
                        <a:pt x="15240" y="13970"/>
                      </a:lnTo>
                      <a:lnTo>
                        <a:pt x="16510" y="17780"/>
                      </a:lnTo>
                      <a:lnTo>
                        <a:pt x="16510" y="21590"/>
                      </a:lnTo>
                      <a:lnTo>
                        <a:pt x="17780" y="25400"/>
                      </a:lnTo>
                      <a:lnTo>
                        <a:pt x="19050" y="27940"/>
                      </a:lnTo>
                      <a:lnTo>
                        <a:pt x="20320" y="30480"/>
                      </a:lnTo>
                      <a:lnTo>
                        <a:pt x="22860" y="33020"/>
                      </a:lnTo>
                      <a:lnTo>
                        <a:pt x="25400" y="34290"/>
                      </a:lnTo>
                      <a:lnTo>
                        <a:pt x="29210" y="36830"/>
                      </a:lnTo>
                      <a:lnTo>
                        <a:pt x="31750" y="39370"/>
                      </a:lnTo>
                      <a:lnTo>
                        <a:pt x="35560" y="40640"/>
                      </a:lnTo>
                      <a:lnTo>
                        <a:pt x="39370" y="43180"/>
                      </a:lnTo>
                      <a:lnTo>
                        <a:pt x="41910" y="45720"/>
                      </a:lnTo>
                      <a:lnTo>
                        <a:pt x="43180" y="48260"/>
                      </a:lnTo>
                      <a:lnTo>
                        <a:pt x="44450" y="52070"/>
                      </a:lnTo>
                      <a:lnTo>
                        <a:pt x="46990" y="54610"/>
                      </a:lnTo>
                      <a:lnTo>
                        <a:pt x="49530" y="55880"/>
                      </a:lnTo>
                      <a:lnTo>
                        <a:pt x="55880" y="57150"/>
                      </a:lnTo>
                      <a:lnTo>
                        <a:pt x="59690" y="59690"/>
                      </a:lnTo>
                      <a:lnTo>
                        <a:pt x="62230" y="60960"/>
                      </a:lnTo>
                      <a:lnTo>
                        <a:pt x="66040" y="62230"/>
                      </a:lnTo>
                      <a:lnTo>
                        <a:pt x="68580" y="64770"/>
                      </a:lnTo>
                      <a:lnTo>
                        <a:pt x="71120" y="66040"/>
                      </a:lnTo>
                      <a:lnTo>
                        <a:pt x="74930" y="67310"/>
                      </a:lnTo>
                      <a:lnTo>
                        <a:pt x="78740" y="68580"/>
                      </a:lnTo>
                      <a:lnTo>
                        <a:pt x="83820" y="68580"/>
                      </a:lnTo>
                      <a:lnTo>
                        <a:pt x="87630" y="69850"/>
                      </a:lnTo>
                      <a:lnTo>
                        <a:pt x="90170" y="71120"/>
                      </a:lnTo>
                      <a:lnTo>
                        <a:pt x="93980" y="72390"/>
                      </a:lnTo>
                      <a:lnTo>
                        <a:pt x="102870" y="77470"/>
                      </a:lnTo>
                      <a:lnTo>
                        <a:pt x="107950" y="78740"/>
                      </a:lnTo>
                      <a:lnTo>
                        <a:pt x="113030" y="80010"/>
                      </a:lnTo>
                      <a:lnTo>
                        <a:pt x="118110" y="80010"/>
                      </a:lnTo>
                      <a:lnTo>
                        <a:pt x="121920" y="81280"/>
                      </a:lnTo>
                      <a:lnTo>
                        <a:pt x="127000" y="81280"/>
                      </a:lnTo>
                      <a:lnTo>
                        <a:pt x="130810" y="81280"/>
                      </a:lnTo>
                      <a:lnTo>
                        <a:pt x="134620" y="81280"/>
                      </a:lnTo>
                      <a:lnTo>
                        <a:pt x="139700" y="80010"/>
                      </a:lnTo>
                      <a:lnTo>
                        <a:pt x="143510" y="78740"/>
                      </a:lnTo>
                      <a:lnTo>
                        <a:pt x="146050" y="77470"/>
                      </a:lnTo>
                      <a:lnTo>
                        <a:pt x="149860" y="74930"/>
                      </a:lnTo>
                      <a:lnTo>
                        <a:pt x="152400" y="73660"/>
                      </a:lnTo>
                      <a:lnTo>
                        <a:pt x="154940" y="72390"/>
                      </a:lnTo>
                      <a:lnTo>
                        <a:pt x="160020" y="71120"/>
                      </a:lnTo>
                      <a:lnTo>
                        <a:pt x="165100" y="71120"/>
                      </a:lnTo>
                      <a:lnTo>
                        <a:pt x="168910" y="69850"/>
                      </a:lnTo>
                      <a:lnTo>
                        <a:pt x="173990" y="68580"/>
                      </a:lnTo>
                      <a:lnTo>
                        <a:pt x="177800" y="67310"/>
                      </a:lnTo>
                      <a:lnTo>
                        <a:pt x="181610" y="66040"/>
                      </a:lnTo>
                      <a:lnTo>
                        <a:pt x="184150" y="63500"/>
                      </a:lnTo>
                      <a:lnTo>
                        <a:pt x="186690" y="6223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6850" y="55880"/>
                      </a:lnTo>
                      <a:lnTo>
                        <a:pt x="199390" y="53340"/>
                      </a:lnTo>
                      <a:lnTo>
                        <a:pt x="201930" y="50800"/>
                      </a:lnTo>
                      <a:lnTo>
                        <a:pt x="214630" y="469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 65">
                  <a:hlinkClick r:id="rId2" action="ppaction://hlinksldjump"/>
                </p:cNvPr>
                <p:cNvSpPr/>
                <p:nvPr/>
              </p:nvSpPr>
              <p:spPr>
                <a:xfrm>
                  <a:off x="886460" y="5849620"/>
                  <a:ext cx="21463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4631" h="81281">
                      <a:moveTo>
                        <a:pt x="0" y="0"/>
                      </a:moveTo>
                      <a:lnTo>
                        <a:pt x="2540" y="6350"/>
                      </a:lnTo>
                      <a:lnTo>
                        <a:pt x="3810" y="10160"/>
                      </a:lnTo>
                      <a:lnTo>
                        <a:pt x="6350" y="13970"/>
                      </a:lnTo>
                      <a:lnTo>
                        <a:pt x="7620" y="19050"/>
                      </a:lnTo>
                      <a:lnTo>
                        <a:pt x="10160" y="22860"/>
                      </a:lnTo>
                      <a:lnTo>
                        <a:pt x="11430" y="25400"/>
                      </a:lnTo>
                      <a:lnTo>
                        <a:pt x="12700" y="26670"/>
                      </a:lnTo>
                      <a:lnTo>
                        <a:pt x="15240" y="27940"/>
                      </a:lnTo>
                      <a:lnTo>
                        <a:pt x="16510" y="31750"/>
                      </a:lnTo>
                      <a:lnTo>
                        <a:pt x="19050" y="34290"/>
                      </a:lnTo>
                      <a:lnTo>
                        <a:pt x="21590" y="36830"/>
                      </a:lnTo>
                      <a:lnTo>
                        <a:pt x="24130" y="39370"/>
                      </a:lnTo>
                      <a:lnTo>
                        <a:pt x="27940" y="41910"/>
                      </a:lnTo>
                      <a:lnTo>
                        <a:pt x="30480" y="44450"/>
                      </a:lnTo>
                      <a:lnTo>
                        <a:pt x="33020" y="48260"/>
                      </a:lnTo>
                      <a:lnTo>
                        <a:pt x="35560" y="50800"/>
                      </a:lnTo>
                      <a:lnTo>
                        <a:pt x="38100" y="53340"/>
                      </a:lnTo>
                      <a:lnTo>
                        <a:pt x="41910" y="54610"/>
                      </a:lnTo>
                      <a:lnTo>
                        <a:pt x="44450" y="55880"/>
                      </a:lnTo>
                      <a:lnTo>
                        <a:pt x="48260" y="57150"/>
                      </a:lnTo>
                      <a:lnTo>
                        <a:pt x="52070" y="58420"/>
                      </a:lnTo>
                      <a:lnTo>
                        <a:pt x="55880" y="60960"/>
                      </a:lnTo>
                      <a:lnTo>
                        <a:pt x="59690" y="62230"/>
                      </a:lnTo>
                      <a:lnTo>
                        <a:pt x="62230" y="64770"/>
                      </a:lnTo>
                      <a:lnTo>
                        <a:pt x="64770" y="66040"/>
                      </a:lnTo>
                      <a:lnTo>
                        <a:pt x="67310" y="67310"/>
                      </a:lnTo>
                      <a:lnTo>
                        <a:pt x="72390" y="68580"/>
                      </a:lnTo>
                      <a:lnTo>
                        <a:pt x="77470" y="68580"/>
                      </a:lnTo>
                      <a:lnTo>
                        <a:pt x="81280" y="69850"/>
                      </a:lnTo>
                      <a:lnTo>
                        <a:pt x="86360" y="71120"/>
                      </a:lnTo>
                      <a:lnTo>
                        <a:pt x="90170" y="72390"/>
                      </a:lnTo>
                      <a:lnTo>
                        <a:pt x="93980" y="73660"/>
                      </a:lnTo>
                      <a:lnTo>
                        <a:pt x="97790" y="73660"/>
                      </a:lnTo>
                      <a:lnTo>
                        <a:pt x="101600" y="74930"/>
                      </a:lnTo>
                      <a:lnTo>
                        <a:pt x="105410" y="76200"/>
                      </a:lnTo>
                      <a:lnTo>
                        <a:pt x="109220" y="77470"/>
                      </a:lnTo>
                      <a:lnTo>
                        <a:pt x="113030" y="78740"/>
                      </a:lnTo>
                      <a:lnTo>
                        <a:pt x="118110" y="78740"/>
                      </a:lnTo>
                      <a:lnTo>
                        <a:pt x="121920" y="80010"/>
                      </a:lnTo>
                      <a:lnTo>
                        <a:pt x="125730" y="80010"/>
                      </a:lnTo>
                      <a:lnTo>
                        <a:pt x="129540" y="81280"/>
                      </a:lnTo>
                      <a:lnTo>
                        <a:pt x="134620" y="81280"/>
                      </a:lnTo>
                      <a:lnTo>
                        <a:pt x="139700" y="81280"/>
                      </a:lnTo>
                      <a:lnTo>
                        <a:pt x="143510" y="80010"/>
                      </a:lnTo>
                      <a:lnTo>
                        <a:pt x="149860" y="78740"/>
                      </a:lnTo>
                      <a:lnTo>
                        <a:pt x="160020" y="73660"/>
                      </a:lnTo>
                      <a:lnTo>
                        <a:pt x="163830" y="72390"/>
                      </a:lnTo>
                      <a:lnTo>
                        <a:pt x="167640" y="71120"/>
                      </a:lnTo>
                      <a:lnTo>
                        <a:pt x="171450" y="71120"/>
                      </a:lnTo>
                      <a:lnTo>
                        <a:pt x="175260" y="68580"/>
                      </a:lnTo>
                      <a:lnTo>
                        <a:pt x="177800" y="67310"/>
                      </a:lnTo>
                      <a:lnTo>
                        <a:pt x="180340" y="63500"/>
                      </a:lnTo>
                      <a:lnTo>
                        <a:pt x="182880" y="62230"/>
                      </a:lnTo>
                      <a:lnTo>
                        <a:pt x="186690" y="60960"/>
                      </a:lnTo>
                      <a:lnTo>
                        <a:pt x="189230" y="59690"/>
                      </a:lnTo>
                      <a:lnTo>
                        <a:pt x="193040" y="58420"/>
                      </a:lnTo>
                      <a:lnTo>
                        <a:pt x="195580" y="55880"/>
                      </a:lnTo>
                      <a:lnTo>
                        <a:pt x="198120" y="52070"/>
                      </a:lnTo>
                      <a:lnTo>
                        <a:pt x="199390" y="49530"/>
                      </a:lnTo>
                      <a:lnTo>
                        <a:pt x="201930" y="45720"/>
                      </a:lnTo>
                      <a:lnTo>
                        <a:pt x="204470" y="41910"/>
                      </a:lnTo>
                      <a:lnTo>
                        <a:pt x="205740" y="39370"/>
                      </a:lnTo>
                      <a:lnTo>
                        <a:pt x="207010" y="36830"/>
                      </a:lnTo>
                      <a:lnTo>
                        <a:pt x="207010" y="34290"/>
                      </a:lnTo>
                      <a:lnTo>
                        <a:pt x="208280" y="30480"/>
                      </a:lnTo>
                      <a:lnTo>
                        <a:pt x="209550" y="26670"/>
                      </a:lnTo>
                      <a:lnTo>
                        <a:pt x="214630" y="6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>
                  <a:hlinkClick r:id="rId2" action="ppaction://hlinksldjump"/>
                </p:cNvPr>
                <p:cNvSpPr/>
                <p:nvPr/>
              </p:nvSpPr>
              <p:spPr>
                <a:xfrm>
                  <a:off x="709930" y="5847080"/>
                  <a:ext cx="162561" cy="1765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2561" h="176531">
                      <a:moveTo>
                        <a:pt x="106680" y="31750"/>
                      </a:moveTo>
                      <a:lnTo>
                        <a:pt x="90170" y="24130"/>
                      </a:lnTo>
                      <a:lnTo>
                        <a:pt x="85090" y="20320"/>
                      </a:lnTo>
                      <a:lnTo>
                        <a:pt x="80010" y="16510"/>
                      </a:lnTo>
                      <a:lnTo>
                        <a:pt x="72390" y="12700"/>
                      </a:lnTo>
                      <a:lnTo>
                        <a:pt x="68580" y="10160"/>
                      </a:lnTo>
                      <a:lnTo>
                        <a:pt x="63500" y="8890"/>
                      </a:lnTo>
                      <a:lnTo>
                        <a:pt x="58420" y="6350"/>
                      </a:lnTo>
                      <a:lnTo>
                        <a:pt x="52070" y="5080"/>
                      </a:lnTo>
                      <a:lnTo>
                        <a:pt x="44450" y="3810"/>
                      </a:lnTo>
                      <a:lnTo>
                        <a:pt x="40640" y="3810"/>
                      </a:lnTo>
                      <a:lnTo>
                        <a:pt x="30480" y="2540"/>
                      </a:lnTo>
                      <a:lnTo>
                        <a:pt x="22860" y="2540"/>
                      </a:lnTo>
                      <a:lnTo>
                        <a:pt x="13970" y="1270"/>
                      </a:lnTo>
                      <a:lnTo>
                        <a:pt x="10160" y="0"/>
                      </a:lnTo>
                      <a:lnTo>
                        <a:pt x="7620" y="0"/>
                      </a:lnTo>
                      <a:lnTo>
                        <a:pt x="3810" y="0"/>
                      </a:lnTo>
                      <a:lnTo>
                        <a:pt x="1270" y="1270"/>
                      </a:lnTo>
                      <a:lnTo>
                        <a:pt x="0" y="2540"/>
                      </a:lnTo>
                      <a:lnTo>
                        <a:pt x="0" y="5080"/>
                      </a:lnTo>
                      <a:lnTo>
                        <a:pt x="1270" y="8890"/>
                      </a:lnTo>
                      <a:lnTo>
                        <a:pt x="2540" y="11430"/>
                      </a:lnTo>
                      <a:lnTo>
                        <a:pt x="3810" y="15240"/>
                      </a:lnTo>
                      <a:lnTo>
                        <a:pt x="5080" y="19050"/>
                      </a:lnTo>
                      <a:lnTo>
                        <a:pt x="6350" y="21590"/>
                      </a:lnTo>
                      <a:lnTo>
                        <a:pt x="12700" y="29210"/>
                      </a:lnTo>
                      <a:lnTo>
                        <a:pt x="13970" y="33020"/>
                      </a:lnTo>
                      <a:lnTo>
                        <a:pt x="16510" y="36830"/>
                      </a:lnTo>
                      <a:lnTo>
                        <a:pt x="17780" y="40640"/>
                      </a:lnTo>
                      <a:lnTo>
                        <a:pt x="17780" y="43180"/>
                      </a:lnTo>
                      <a:lnTo>
                        <a:pt x="19050" y="46990"/>
                      </a:lnTo>
                      <a:lnTo>
                        <a:pt x="19050" y="50800"/>
                      </a:lnTo>
                      <a:lnTo>
                        <a:pt x="22860" y="55880"/>
                      </a:lnTo>
                      <a:lnTo>
                        <a:pt x="24130" y="58420"/>
                      </a:lnTo>
                      <a:lnTo>
                        <a:pt x="27940" y="64770"/>
                      </a:lnTo>
                      <a:lnTo>
                        <a:pt x="30480" y="68580"/>
                      </a:lnTo>
                      <a:lnTo>
                        <a:pt x="36830" y="73660"/>
                      </a:lnTo>
                      <a:lnTo>
                        <a:pt x="41910" y="77470"/>
                      </a:lnTo>
                      <a:lnTo>
                        <a:pt x="44450" y="80010"/>
                      </a:lnTo>
                      <a:lnTo>
                        <a:pt x="45720" y="82550"/>
                      </a:lnTo>
                      <a:lnTo>
                        <a:pt x="46990" y="85090"/>
                      </a:lnTo>
                      <a:lnTo>
                        <a:pt x="46990" y="88900"/>
                      </a:lnTo>
                      <a:lnTo>
                        <a:pt x="48260" y="92710"/>
                      </a:lnTo>
                      <a:lnTo>
                        <a:pt x="49530" y="96520"/>
                      </a:lnTo>
                      <a:lnTo>
                        <a:pt x="50800" y="99060"/>
                      </a:lnTo>
                      <a:lnTo>
                        <a:pt x="53340" y="102870"/>
                      </a:lnTo>
                      <a:lnTo>
                        <a:pt x="57150" y="107950"/>
                      </a:lnTo>
                      <a:lnTo>
                        <a:pt x="62230" y="111760"/>
                      </a:lnTo>
                      <a:lnTo>
                        <a:pt x="64770" y="114300"/>
                      </a:lnTo>
                      <a:lnTo>
                        <a:pt x="68580" y="116840"/>
                      </a:lnTo>
                      <a:lnTo>
                        <a:pt x="71120" y="120650"/>
                      </a:lnTo>
                      <a:lnTo>
                        <a:pt x="73660" y="123190"/>
                      </a:lnTo>
                      <a:lnTo>
                        <a:pt x="74930" y="127000"/>
                      </a:lnTo>
                      <a:lnTo>
                        <a:pt x="76200" y="130810"/>
                      </a:lnTo>
                      <a:lnTo>
                        <a:pt x="76200" y="134620"/>
                      </a:lnTo>
                      <a:lnTo>
                        <a:pt x="77470" y="137160"/>
                      </a:lnTo>
                      <a:lnTo>
                        <a:pt x="80010" y="138430"/>
                      </a:lnTo>
                      <a:lnTo>
                        <a:pt x="83820" y="139700"/>
                      </a:lnTo>
                      <a:lnTo>
                        <a:pt x="86360" y="142240"/>
                      </a:lnTo>
                      <a:lnTo>
                        <a:pt x="88900" y="144780"/>
                      </a:lnTo>
                      <a:lnTo>
                        <a:pt x="90170" y="147320"/>
                      </a:lnTo>
                      <a:lnTo>
                        <a:pt x="96520" y="152400"/>
                      </a:lnTo>
                      <a:lnTo>
                        <a:pt x="102870" y="156210"/>
                      </a:lnTo>
                      <a:lnTo>
                        <a:pt x="107950" y="161290"/>
                      </a:lnTo>
                      <a:lnTo>
                        <a:pt x="114300" y="165100"/>
                      </a:lnTo>
                      <a:lnTo>
                        <a:pt x="116840" y="166370"/>
                      </a:lnTo>
                      <a:lnTo>
                        <a:pt x="124460" y="168910"/>
                      </a:lnTo>
                      <a:lnTo>
                        <a:pt x="128270" y="170180"/>
                      </a:lnTo>
                      <a:lnTo>
                        <a:pt x="134620" y="171450"/>
                      </a:lnTo>
                      <a:lnTo>
                        <a:pt x="137160" y="173990"/>
                      </a:lnTo>
                      <a:lnTo>
                        <a:pt x="144780" y="175260"/>
                      </a:lnTo>
                      <a:lnTo>
                        <a:pt x="149860" y="175260"/>
                      </a:lnTo>
                      <a:lnTo>
                        <a:pt x="157480" y="176530"/>
                      </a:lnTo>
                      <a:lnTo>
                        <a:pt x="162560" y="1765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>
                  <a:hlinkClick r:id="rId2" action="ppaction://hlinksldjump"/>
                </p:cNvPr>
                <p:cNvSpPr/>
                <p:nvPr/>
              </p:nvSpPr>
              <p:spPr>
                <a:xfrm>
                  <a:off x="913130" y="5873750"/>
                  <a:ext cx="82551" cy="139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2551" h="139701">
                      <a:moveTo>
                        <a:pt x="13970" y="139700"/>
                      </a:moveTo>
                      <a:lnTo>
                        <a:pt x="15240" y="138430"/>
                      </a:lnTo>
                      <a:lnTo>
                        <a:pt x="20320" y="133350"/>
                      </a:lnTo>
                      <a:lnTo>
                        <a:pt x="24130" y="130810"/>
                      </a:lnTo>
                      <a:lnTo>
                        <a:pt x="26670" y="128270"/>
                      </a:lnTo>
                      <a:lnTo>
                        <a:pt x="29210" y="125730"/>
                      </a:lnTo>
                      <a:lnTo>
                        <a:pt x="31750" y="121920"/>
                      </a:lnTo>
                      <a:lnTo>
                        <a:pt x="36830" y="116840"/>
                      </a:lnTo>
                      <a:lnTo>
                        <a:pt x="40640" y="111760"/>
                      </a:lnTo>
                      <a:lnTo>
                        <a:pt x="44450" y="107950"/>
                      </a:lnTo>
                      <a:lnTo>
                        <a:pt x="46990" y="105410"/>
                      </a:lnTo>
                      <a:lnTo>
                        <a:pt x="48260" y="101600"/>
                      </a:lnTo>
                      <a:lnTo>
                        <a:pt x="50800" y="99060"/>
                      </a:lnTo>
                      <a:lnTo>
                        <a:pt x="54610" y="92710"/>
                      </a:lnTo>
                      <a:lnTo>
                        <a:pt x="58420" y="87630"/>
                      </a:lnTo>
                      <a:lnTo>
                        <a:pt x="59690" y="85090"/>
                      </a:lnTo>
                      <a:lnTo>
                        <a:pt x="62230" y="81280"/>
                      </a:lnTo>
                      <a:lnTo>
                        <a:pt x="66040" y="73660"/>
                      </a:lnTo>
                      <a:lnTo>
                        <a:pt x="67310" y="69850"/>
                      </a:lnTo>
                      <a:lnTo>
                        <a:pt x="68580" y="67310"/>
                      </a:lnTo>
                      <a:lnTo>
                        <a:pt x="69850" y="63500"/>
                      </a:lnTo>
                      <a:lnTo>
                        <a:pt x="69850" y="59690"/>
                      </a:lnTo>
                      <a:lnTo>
                        <a:pt x="71120" y="54610"/>
                      </a:lnTo>
                      <a:lnTo>
                        <a:pt x="71120" y="50800"/>
                      </a:lnTo>
                      <a:lnTo>
                        <a:pt x="71120" y="46990"/>
                      </a:lnTo>
                      <a:lnTo>
                        <a:pt x="72390" y="44450"/>
                      </a:lnTo>
                      <a:lnTo>
                        <a:pt x="74930" y="39370"/>
                      </a:lnTo>
                      <a:lnTo>
                        <a:pt x="77470" y="33020"/>
                      </a:lnTo>
                      <a:lnTo>
                        <a:pt x="80010" y="29210"/>
                      </a:lnTo>
                      <a:lnTo>
                        <a:pt x="81280" y="25400"/>
                      </a:lnTo>
                      <a:lnTo>
                        <a:pt x="81280" y="20320"/>
                      </a:lnTo>
                      <a:lnTo>
                        <a:pt x="82550" y="15240"/>
                      </a:lnTo>
                      <a:lnTo>
                        <a:pt x="81280" y="10160"/>
                      </a:lnTo>
                      <a:lnTo>
                        <a:pt x="81280" y="6350"/>
                      </a:lnTo>
                      <a:lnTo>
                        <a:pt x="80010" y="2540"/>
                      </a:lnTo>
                      <a:lnTo>
                        <a:pt x="78740" y="0"/>
                      </a:lnTo>
                      <a:lnTo>
                        <a:pt x="76200" y="1270"/>
                      </a:lnTo>
                      <a:lnTo>
                        <a:pt x="74930" y="2540"/>
                      </a:lnTo>
                      <a:lnTo>
                        <a:pt x="73660" y="3810"/>
                      </a:lnTo>
                      <a:lnTo>
                        <a:pt x="72390" y="7620"/>
                      </a:lnTo>
                      <a:lnTo>
                        <a:pt x="69850" y="12700"/>
                      </a:lnTo>
                      <a:lnTo>
                        <a:pt x="67310" y="19050"/>
                      </a:lnTo>
                      <a:lnTo>
                        <a:pt x="63500" y="26670"/>
                      </a:lnTo>
                      <a:lnTo>
                        <a:pt x="62230" y="29210"/>
                      </a:lnTo>
                      <a:lnTo>
                        <a:pt x="58420" y="34290"/>
                      </a:lnTo>
                      <a:lnTo>
                        <a:pt x="55880" y="38100"/>
                      </a:lnTo>
                      <a:lnTo>
                        <a:pt x="54610" y="40640"/>
                      </a:lnTo>
                      <a:lnTo>
                        <a:pt x="52070" y="44450"/>
                      </a:lnTo>
                      <a:lnTo>
                        <a:pt x="50800" y="46990"/>
                      </a:lnTo>
                      <a:lnTo>
                        <a:pt x="46990" y="52070"/>
                      </a:lnTo>
                      <a:lnTo>
                        <a:pt x="45720" y="55880"/>
                      </a:lnTo>
                      <a:lnTo>
                        <a:pt x="44450" y="58420"/>
                      </a:lnTo>
                      <a:lnTo>
                        <a:pt x="43180" y="62230"/>
                      </a:lnTo>
                      <a:lnTo>
                        <a:pt x="43180" y="66040"/>
                      </a:lnTo>
                      <a:lnTo>
                        <a:pt x="41910" y="68580"/>
                      </a:lnTo>
                      <a:lnTo>
                        <a:pt x="39370" y="72390"/>
                      </a:lnTo>
                      <a:lnTo>
                        <a:pt x="38100" y="76200"/>
                      </a:lnTo>
                      <a:lnTo>
                        <a:pt x="34290" y="81280"/>
                      </a:lnTo>
                      <a:lnTo>
                        <a:pt x="29210" y="85090"/>
                      </a:lnTo>
                      <a:lnTo>
                        <a:pt x="25400" y="87630"/>
                      </a:lnTo>
                      <a:lnTo>
                        <a:pt x="22860" y="90170"/>
                      </a:lnTo>
                      <a:lnTo>
                        <a:pt x="20320" y="93980"/>
                      </a:lnTo>
                      <a:lnTo>
                        <a:pt x="17780" y="96520"/>
                      </a:lnTo>
                      <a:lnTo>
                        <a:pt x="16510" y="100330"/>
                      </a:lnTo>
                      <a:lnTo>
                        <a:pt x="15240" y="104140"/>
                      </a:lnTo>
                      <a:lnTo>
                        <a:pt x="15240" y="107950"/>
                      </a:lnTo>
                      <a:lnTo>
                        <a:pt x="12700" y="110490"/>
                      </a:lnTo>
                      <a:lnTo>
                        <a:pt x="10160" y="111760"/>
                      </a:lnTo>
                      <a:lnTo>
                        <a:pt x="7620" y="113030"/>
                      </a:lnTo>
                      <a:lnTo>
                        <a:pt x="5080" y="115570"/>
                      </a:lnTo>
                      <a:lnTo>
                        <a:pt x="2540" y="118110"/>
                      </a:lnTo>
                      <a:lnTo>
                        <a:pt x="1270" y="120650"/>
                      </a:lnTo>
                      <a:lnTo>
                        <a:pt x="0" y="123190"/>
                      </a:lnTo>
                      <a:lnTo>
                        <a:pt x="1270" y="125730"/>
                      </a:lnTo>
                      <a:lnTo>
                        <a:pt x="3810" y="128270"/>
                      </a:lnTo>
                      <a:lnTo>
                        <a:pt x="5080" y="128270"/>
                      </a:lnTo>
                      <a:lnTo>
                        <a:pt x="7620" y="128270"/>
                      </a:lnTo>
                      <a:lnTo>
                        <a:pt x="10160" y="128270"/>
                      </a:lnTo>
                      <a:lnTo>
                        <a:pt x="11430" y="127000"/>
                      </a:lnTo>
                      <a:lnTo>
                        <a:pt x="15240" y="120650"/>
                      </a:lnTo>
                      <a:lnTo>
                        <a:pt x="19050" y="115570"/>
                      </a:lnTo>
                      <a:lnTo>
                        <a:pt x="21590" y="114300"/>
                      </a:lnTo>
                      <a:lnTo>
                        <a:pt x="26670" y="109220"/>
                      </a:lnTo>
                      <a:lnTo>
                        <a:pt x="30480" y="107950"/>
                      </a:lnTo>
                      <a:lnTo>
                        <a:pt x="33020" y="105410"/>
                      </a:lnTo>
                      <a:lnTo>
                        <a:pt x="35560" y="101600"/>
                      </a:lnTo>
                      <a:lnTo>
                        <a:pt x="38100" y="99060"/>
                      </a:lnTo>
                      <a:lnTo>
                        <a:pt x="40640" y="92710"/>
                      </a:lnTo>
                      <a:lnTo>
                        <a:pt x="41910" y="87630"/>
                      </a:lnTo>
                      <a:lnTo>
                        <a:pt x="43180" y="85090"/>
                      </a:lnTo>
                      <a:lnTo>
                        <a:pt x="46990" y="77470"/>
                      </a:lnTo>
                      <a:lnTo>
                        <a:pt x="50800" y="69850"/>
                      </a:lnTo>
                      <a:lnTo>
                        <a:pt x="52070" y="67310"/>
                      </a:lnTo>
                      <a:lnTo>
                        <a:pt x="55880" y="62230"/>
                      </a:lnTo>
                      <a:lnTo>
                        <a:pt x="57150" y="58420"/>
                      </a:lnTo>
                      <a:lnTo>
                        <a:pt x="58420" y="54610"/>
                      </a:lnTo>
                      <a:lnTo>
                        <a:pt x="59690" y="342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68">
                  <a:hlinkClick r:id="rId2" action="ppaction://hlinksldjump"/>
                </p:cNvPr>
                <p:cNvSpPr/>
                <p:nvPr/>
              </p:nvSpPr>
              <p:spPr>
                <a:xfrm>
                  <a:off x="762000" y="5929630"/>
                  <a:ext cx="72391" cy="533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2391" h="53341">
                      <a:moveTo>
                        <a:pt x="72390" y="48260"/>
                      </a:moveTo>
                      <a:lnTo>
                        <a:pt x="62230" y="48260"/>
                      </a:lnTo>
                      <a:lnTo>
                        <a:pt x="58420" y="46990"/>
                      </a:lnTo>
                      <a:lnTo>
                        <a:pt x="54610" y="45720"/>
                      </a:lnTo>
                      <a:lnTo>
                        <a:pt x="50800" y="44450"/>
                      </a:lnTo>
                      <a:lnTo>
                        <a:pt x="46990" y="43180"/>
                      </a:lnTo>
                      <a:lnTo>
                        <a:pt x="43180" y="41910"/>
                      </a:lnTo>
                      <a:lnTo>
                        <a:pt x="39370" y="39370"/>
                      </a:lnTo>
                      <a:lnTo>
                        <a:pt x="36830" y="39370"/>
                      </a:lnTo>
                      <a:lnTo>
                        <a:pt x="36830" y="40640"/>
                      </a:lnTo>
                      <a:lnTo>
                        <a:pt x="36830" y="43180"/>
                      </a:lnTo>
                      <a:lnTo>
                        <a:pt x="38100" y="45720"/>
                      </a:lnTo>
                      <a:lnTo>
                        <a:pt x="40640" y="46990"/>
                      </a:lnTo>
                      <a:lnTo>
                        <a:pt x="43180" y="49530"/>
                      </a:lnTo>
                      <a:lnTo>
                        <a:pt x="44450" y="49530"/>
                      </a:lnTo>
                      <a:lnTo>
                        <a:pt x="43180" y="49530"/>
                      </a:lnTo>
                      <a:lnTo>
                        <a:pt x="40640" y="49530"/>
                      </a:lnTo>
                      <a:lnTo>
                        <a:pt x="38100" y="46990"/>
                      </a:lnTo>
                      <a:lnTo>
                        <a:pt x="35560" y="44450"/>
                      </a:lnTo>
                      <a:lnTo>
                        <a:pt x="31750" y="41910"/>
                      </a:lnTo>
                      <a:lnTo>
                        <a:pt x="30480" y="39370"/>
                      </a:lnTo>
                      <a:lnTo>
                        <a:pt x="27940" y="36830"/>
                      </a:lnTo>
                      <a:lnTo>
                        <a:pt x="27940" y="34290"/>
                      </a:lnTo>
                      <a:lnTo>
                        <a:pt x="25400" y="33020"/>
                      </a:lnTo>
                      <a:lnTo>
                        <a:pt x="22860" y="30480"/>
                      </a:lnTo>
                      <a:lnTo>
                        <a:pt x="20320" y="27940"/>
                      </a:lnTo>
                      <a:lnTo>
                        <a:pt x="17780" y="25400"/>
                      </a:lnTo>
                      <a:lnTo>
                        <a:pt x="15240" y="22860"/>
                      </a:lnTo>
                      <a:lnTo>
                        <a:pt x="12700" y="19050"/>
                      </a:lnTo>
                      <a:lnTo>
                        <a:pt x="10160" y="16510"/>
                      </a:lnTo>
                      <a:lnTo>
                        <a:pt x="8890" y="12700"/>
                      </a:lnTo>
                      <a:lnTo>
                        <a:pt x="6350" y="8890"/>
                      </a:lnTo>
                      <a:lnTo>
                        <a:pt x="5080" y="5080"/>
                      </a:lnTo>
                      <a:lnTo>
                        <a:pt x="2540" y="254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270"/>
                      </a:lnTo>
                      <a:lnTo>
                        <a:pt x="1270" y="2540"/>
                      </a:lnTo>
                      <a:lnTo>
                        <a:pt x="2540" y="6350"/>
                      </a:lnTo>
                      <a:lnTo>
                        <a:pt x="5080" y="12700"/>
                      </a:lnTo>
                      <a:lnTo>
                        <a:pt x="7620" y="15240"/>
                      </a:lnTo>
                      <a:lnTo>
                        <a:pt x="10160" y="17780"/>
                      </a:lnTo>
                      <a:lnTo>
                        <a:pt x="13970" y="20320"/>
                      </a:lnTo>
                      <a:lnTo>
                        <a:pt x="16510" y="21590"/>
                      </a:lnTo>
                      <a:lnTo>
                        <a:pt x="19050" y="24130"/>
                      </a:lnTo>
                      <a:lnTo>
                        <a:pt x="21590" y="26670"/>
                      </a:lnTo>
                      <a:lnTo>
                        <a:pt x="22860" y="29210"/>
                      </a:lnTo>
                      <a:lnTo>
                        <a:pt x="24130" y="31750"/>
                      </a:lnTo>
                      <a:lnTo>
                        <a:pt x="24130" y="35560"/>
                      </a:lnTo>
                      <a:lnTo>
                        <a:pt x="25400" y="38100"/>
                      </a:lnTo>
                      <a:lnTo>
                        <a:pt x="27940" y="40640"/>
                      </a:lnTo>
                      <a:lnTo>
                        <a:pt x="31750" y="43180"/>
                      </a:lnTo>
                      <a:lnTo>
                        <a:pt x="34290" y="45720"/>
                      </a:lnTo>
                      <a:lnTo>
                        <a:pt x="36830" y="49530"/>
                      </a:lnTo>
                      <a:lnTo>
                        <a:pt x="38100" y="52070"/>
                      </a:lnTo>
                      <a:lnTo>
                        <a:pt x="39370" y="53340"/>
                      </a:lnTo>
                      <a:lnTo>
                        <a:pt x="39370" y="53340"/>
                      </a:lnTo>
                      <a:lnTo>
                        <a:pt x="38100" y="50800"/>
                      </a:lnTo>
                      <a:lnTo>
                        <a:pt x="38100" y="48260"/>
                      </a:lnTo>
                      <a:lnTo>
                        <a:pt x="35560" y="45720"/>
                      </a:lnTo>
                      <a:lnTo>
                        <a:pt x="25400" y="304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>
                  <a:hlinkClick r:id="rId2" action="ppaction://hlinksldjump"/>
                </p:cNvPr>
                <p:cNvSpPr/>
                <p:nvPr/>
              </p:nvSpPr>
              <p:spPr>
                <a:xfrm>
                  <a:off x="684530" y="5826760"/>
                  <a:ext cx="143511" cy="1701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3511" h="170181">
                      <a:moveTo>
                        <a:pt x="80010" y="11430"/>
                      </a:moveTo>
                      <a:lnTo>
                        <a:pt x="77470" y="8890"/>
                      </a:lnTo>
                      <a:lnTo>
                        <a:pt x="73660" y="7620"/>
                      </a:lnTo>
                      <a:lnTo>
                        <a:pt x="69850" y="6350"/>
                      </a:lnTo>
                      <a:lnTo>
                        <a:pt x="66040" y="6350"/>
                      </a:lnTo>
                      <a:lnTo>
                        <a:pt x="60960" y="6350"/>
                      </a:lnTo>
                      <a:lnTo>
                        <a:pt x="53340" y="6350"/>
                      </a:lnTo>
                      <a:lnTo>
                        <a:pt x="49530" y="5080"/>
                      </a:lnTo>
                      <a:lnTo>
                        <a:pt x="45720" y="3810"/>
                      </a:lnTo>
                      <a:lnTo>
                        <a:pt x="41910" y="2540"/>
                      </a:lnTo>
                      <a:lnTo>
                        <a:pt x="36830" y="1270"/>
                      </a:lnTo>
                      <a:lnTo>
                        <a:pt x="31750" y="1270"/>
                      </a:lnTo>
                      <a:lnTo>
                        <a:pt x="26670" y="1270"/>
                      </a:lnTo>
                      <a:lnTo>
                        <a:pt x="21590" y="0"/>
                      </a:lnTo>
                      <a:lnTo>
                        <a:pt x="12700" y="0"/>
                      </a:lnTo>
                      <a:lnTo>
                        <a:pt x="10160" y="1270"/>
                      </a:lnTo>
                      <a:lnTo>
                        <a:pt x="6350" y="3810"/>
                      </a:lnTo>
                      <a:lnTo>
                        <a:pt x="3810" y="6350"/>
                      </a:lnTo>
                      <a:lnTo>
                        <a:pt x="2540" y="8890"/>
                      </a:lnTo>
                      <a:lnTo>
                        <a:pt x="1270" y="12700"/>
                      </a:lnTo>
                      <a:lnTo>
                        <a:pt x="0" y="16510"/>
                      </a:lnTo>
                      <a:lnTo>
                        <a:pt x="0" y="19050"/>
                      </a:lnTo>
                      <a:lnTo>
                        <a:pt x="1270" y="22860"/>
                      </a:lnTo>
                      <a:lnTo>
                        <a:pt x="2540" y="26670"/>
                      </a:lnTo>
                      <a:lnTo>
                        <a:pt x="3810" y="30480"/>
                      </a:lnTo>
                      <a:lnTo>
                        <a:pt x="5080" y="34290"/>
                      </a:lnTo>
                      <a:lnTo>
                        <a:pt x="7620" y="38100"/>
                      </a:lnTo>
                      <a:lnTo>
                        <a:pt x="8890" y="41910"/>
                      </a:lnTo>
                      <a:lnTo>
                        <a:pt x="12700" y="46990"/>
                      </a:lnTo>
                      <a:lnTo>
                        <a:pt x="13970" y="49530"/>
                      </a:lnTo>
                      <a:lnTo>
                        <a:pt x="13970" y="53340"/>
                      </a:lnTo>
                      <a:lnTo>
                        <a:pt x="15240" y="57150"/>
                      </a:lnTo>
                      <a:lnTo>
                        <a:pt x="16510" y="59690"/>
                      </a:lnTo>
                      <a:lnTo>
                        <a:pt x="17780" y="63500"/>
                      </a:lnTo>
                      <a:lnTo>
                        <a:pt x="19050" y="67310"/>
                      </a:lnTo>
                      <a:lnTo>
                        <a:pt x="21590" y="71120"/>
                      </a:lnTo>
                      <a:lnTo>
                        <a:pt x="24130" y="73660"/>
                      </a:lnTo>
                      <a:lnTo>
                        <a:pt x="26670" y="76200"/>
                      </a:lnTo>
                      <a:lnTo>
                        <a:pt x="30480" y="78740"/>
                      </a:lnTo>
                      <a:lnTo>
                        <a:pt x="33020" y="80010"/>
                      </a:lnTo>
                      <a:lnTo>
                        <a:pt x="36830" y="85090"/>
                      </a:lnTo>
                      <a:lnTo>
                        <a:pt x="40640" y="88900"/>
                      </a:lnTo>
                      <a:lnTo>
                        <a:pt x="43180" y="91440"/>
                      </a:lnTo>
                      <a:lnTo>
                        <a:pt x="44450" y="93980"/>
                      </a:lnTo>
                      <a:lnTo>
                        <a:pt x="46990" y="97790"/>
                      </a:lnTo>
                      <a:lnTo>
                        <a:pt x="49530" y="100330"/>
                      </a:lnTo>
                      <a:lnTo>
                        <a:pt x="52070" y="101600"/>
                      </a:lnTo>
                      <a:lnTo>
                        <a:pt x="55880" y="102870"/>
                      </a:lnTo>
                      <a:lnTo>
                        <a:pt x="59690" y="104140"/>
                      </a:lnTo>
                      <a:lnTo>
                        <a:pt x="63500" y="106680"/>
                      </a:lnTo>
                      <a:lnTo>
                        <a:pt x="67310" y="109220"/>
                      </a:lnTo>
                      <a:lnTo>
                        <a:pt x="69850" y="113030"/>
                      </a:lnTo>
                      <a:lnTo>
                        <a:pt x="72390" y="114300"/>
                      </a:lnTo>
                      <a:lnTo>
                        <a:pt x="74930" y="116840"/>
                      </a:lnTo>
                      <a:lnTo>
                        <a:pt x="77470" y="119380"/>
                      </a:lnTo>
                      <a:lnTo>
                        <a:pt x="80010" y="123190"/>
                      </a:lnTo>
                      <a:lnTo>
                        <a:pt x="81280" y="127000"/>
                      </a:lnTo>
                      <a:lnTo>
                        <a:pt x="83820" y="128270"/>
                      </a:lnTo>
                      <a:lnTo>
                        <a:pt x="87630" y="129540"/>
                      </a:lnTo>
                      <a:lnTo>
                        <a:pt x="90170" y="130810"/>
                      </a:lnTo>
                      <a:lnTo>
                        <a:pt x="93980" y="133350"/>
                      </a:lnTo>
                      <a:lnTo>
                        <a:pt x="96520" y="135890"/>
                      </a:lnTo>
                      <a:lnTo>
                        <a:pt x="97790" y="138430"/>
                      </a:lnTo>
                      <a:lnTo>
                        <a:pt x="101600" y="140970"/>
                      </a:lnTo>
                      <a:lnTo>
                        <a:pt x="104140" y="143510"/>
                      </a:lnTo>
                      <a:lnTo>
                        <a:pt x="107950" y="146050"/>
                      </a:lnTo>
                      <a:lnTo>
                        <a:pt x="110490" y="148590"/>
                      </a:lnTo>
                      <a:lnTo>
                        <a:pt x="113030" y="152400"/>
                      </a:lnTo>
                      <a:lnTo>
                        <a:pt x="115570" y="154940"/>
                      </a:lnTo>
                      <a:lnTo>
                        <a:pt x="118110" y="157480"/>
                      </a:lnTo>
                      <a:lnTo>
                        <a:pt x="121920" y="158750"/>
                      </a:lnTo>
                      <a:lnTo>
                        <a:pt x="125730" y="160020"/>
                      </a:lnTo>
                      <a:lnTo>
                        <a:pt x="128270" y="161290"/>
                      </a:lnTo>
                      <a:lnTo>
                        <a:pt x="130810" y="162560"/>
                      </a:lnTo>
                      <a:lnTo>
                        <a:pt x="133350" y="165100"/>
                      </a:lnTo>
                      <a:lnTo>
                        <a:pt x="135890" y="166370"/>
                      </a:lnTo>
                      <a:lnTo>
                        <a:pt x="139700" y="167640"/>
                      </a:lnTo>
                      <a:lnTo>
                        <a:pt x="142240" y="170180"/>
                      </a:lnTo>
                      <a:lnTo>
                        <a:pt x="143510" y="170180"/>
                      </a:lnTo>
                      <a:lnTo>
                        <a:pt x="143510" y="168910"/>
                      </a:lnTo>
                      <a:lnTo>
                        <a:pt x="140970" y="166370"/>
                      </a:lnTo>
                      <a:lnTo>
                        <a:pt x="139700" y="165100"/>
                      </a:lnTo>
                      <a:lnTo>
                        <a:pt x="137160" y="163830"/>
                      </a:lnTo>
                      <a:lnTo>
                        <a:pt x="135890" y="163830"/>
                      </a:lnTo>
                      <a:lnTo>
                        <a:pt x="133350" y="161290"/>
                      </a:lnTo>
                      <a:lnTo>
                        <a:pt x="130810" y="158750"/>
                      </a:lnTo>
                      <a:lnTo>
                        <a:pt x="127000" y="156210"/>
                      </a:lnTo>
                      <a:lnTo>
                        <a:pt x="119380" y="149860"/>
                      </a:lnTo>
                      <a:lnTo>
                        <a:pt x="107950" y="138430"/>
                      </a:lnTo>
                      <a:lnTo>
                        <a:pt x="105410" y="134620"/>
                      </a:lnTo>
                      <a:lnTo>
                        <a:pt x="104140" y="132080"/>
                      </a:lnTo>
                      <a:lnTo>
                        <a:pt x="101600" y="128270"/>
                      </a:lnTo>
                      <a:lnTo>
                        <a:pt x="99060" y="124460"/>
                      </a:lnTo>
                      <a:lnTo>
                        <a:pt x="95250" y="116840"/>
                      </a:lnTo>
                      <a:lnTo>
                        <a:pt x="92710" y="114300"/>
                      </a:lnTo>
                      <a:lnTo>
                        <a:pt x="90170" y="111760"/>
                      </a:lnTo>
                      <a:lnTo>
                        <a:pt x="86360" y="109220"/>
                      </a:lnTo>
                      <a:lnTo>
                        <a:pt x="83820" y="106680"/>
                      </a:lnTo>
                      <a:lnTo>
                        <a:pt x="81280" y="102870"/>
                      </a:lnTo>
                      <a:lnTo>
                        <a:pt x="78740" y="99060"/>
                      </a:lnTo>
                      <a:lnTo>
                        <a:pt x="76200" y="96520"/>
                      </a:lnTo>
                      <a:lnTo>
                        <a:pt x="72390" y="92710"/>
                      </a:lnTo>
                      <a:lnTo>
                        <a:pt x="69850" y="88900"/>
                      </a:lnTo>
                      <a:lnTo>
                        <a:pt x="66040" y="85090"/>
                      </a:lnTo>
                      <a:lnTo>
                        <a:pt x="62230" y="82550"/>
                      </a:lnTo>
                      <a:lnTo>
                        <a:pt x="58420" y="80010"/>
                      </a:lnTo>
                      <a:lnTo>
                        <a:pt x="55880" y="77470"/>
                      </a:lnTo>
                      <a:lnTo>
                        <a:pt x="52070" y="73660"/>
                      </a:lnTo>
                      <a:lnTo>
                        <a:pt x="49530" y="71120"/>
                      </a:lnTo>
                      <a:lnTo>
                        <a:pt x="48260" y="67310"/>
                      </a:lnTo>
                      <a:lnTo>
                        <a:pt x="43180" y="62230"/>
                      </a:lnTo>
                      <a:lnTo>
                        <a:pt x="39370" y="58420"/>
                      </a:lnTo>
                      <a:lnTo>
                        <a:pt x="35560" y="53340"/>
                      </a:lnTo>
                      <a:lnTo>
                        <a:pt x="33020" y="50800"/>
                      </a:lnTo>
                      <a:lnTo>
                        <a:pt x="31750" y="46990"/>
                      </a:lnTo>
                      <a:lnTo>
                        <a:pt x="29210" y="44450"/>
                      </a:lnTo>
                      <a:lnTo>
                        <a:pt x="26670" y="41910"/>
                      </a:lnTo>
                      <a:lnTo>
                        <a:pt x="22860" y="39370"/>
                      </a:lnTo>
                      <a:lnTo>
                        <a:pt x="20320" y="36830"/>
                      </a:lnTo>
                      <a:lnTo>
                        <a:pt x="19050" y="33020"/>
                      </a:lnTo>
                      <a:lnTo>
                        <a:pt x="17780" y="30480"/>
                      </a:lnTo>
                      <a:lnTo>
                        <a:pt x="17780" y="29210"/>
                      </a:lnTo>
                      <a:lnTo>
                        <a:pt x="16510" y="29210"/>
                      </a:lnTo>
                      <a:lnTo>
                        <a:pt x="16510" y="31750"/>
                      </a:lnTo>
                      <a:lnTo>
                        <a:pt x="17780" y="34290"/>
                      </a:lnTo>
                      <a:lnTo>
                        <a:pt x="17780" y="38100"/>
                      </a:lnTo>
                      <a:lnTo>
                        <a:pt x="19050" y="43180"/>
                      </a:lnTo>
                      <a:lnTo>
                        <a:pt x="20320" y="46990"/>
                      </a:lnTo>
                      <a:lnTo>
                        <a:pt x="22860" y="49530"/>
                      </a:lnTo>
                      <a:lnTo>
                        <a:pt x="24130" y="52070"/>
                      </a:lnTo>
                      <a:lnTo>
                        <a:pt x="26670" y="55880"/>
                      </a:lnTo>
                      <a:lnTo>
                        <a:pt x="27940" y="58420"/>
                      </a:lnTo>
                      <a:lnTo>
                        <a:pt x="31750" y="66040"/>
                      </a:lnTo>
                      <a:lnTo>
                        <a:pt x="35560" y="73660"/>
                      </a:lnTo>
                      <a:lnTo>
                        <a:pt x="36830" y="76200"/>
                      </a:lnTo>
                      <a:lnTo>
                        <a:pt x="39370" y="77470"/>
                      </a:lnTo>
                      <a:lnTo>
                        <a:pt x="41910" y="78740"/>
                      </a:lnTo>
                      <a:lnTo>
                        <a:pt x="45720" y="83820"/>
                      </a:lnTo>
                      <a:lnTo>
                        <a:pt x="46990" y="86360"/>
                      </a:lnTo>
                      <a:lnTo>
                        <a:pt x="49530" y="90170"/>
                      </a:lnTo>
                      <a:lnTo>
                        <a:pt x="50800" y="92710"/>
                      </a:lnTo>
                      <a:lnTo>
                        <a:pt x="53340" y="96520"/>
                      </a:lnTo>
                      <a:lnTo>
                        <a:pt x="55880" y="99060"/>
                      </a:lnTo>
                      <a:lnTo>
                        <a:pt x="58420" y="101600"/>
                      </a:lnTo>
                      <a:lnTo>
                        <a:pt x="62230" y="101600"/>
                      </a:lnTo>
                      <a:lnTo>
                        <a:pt x="64770" y="104140"/>
                      </a:lnTo>
                      <a:lnTo>
                        <a:pt x="67310" y="106680"/>
                      </a:lnTo>
                      <a:lnTo>
                        <a:pt x="69850" y="109220"/>
                      </a:lnTo>
                      <a:lnTo>
                        <a:pt x="71120" y="113030"/>
                      </a:lnTo>
                      <a:lnTo>
                        <a:pt x="72390" y="116840"/>
                      </a:lnTo>
                      <a:lnTo>
                        <a:pt x="72390" y="120650"/>
                      </a:lnTo>
                      <a:lnTo>
                        <a:pt x="74930" y="123190"/>
                      </a:lnTo>
                      <a:lnTo>
                        <a:pt x="77470" y="125730"/>
                      </a:lnTo>
                      <a:lnTo>
                        <a:pt x="80010" y="128270"/>
                      </a:lnTo>
                      <a:lnTo>
                        <a:pt x="82550" y="130810"/>
                      </a:lnTo>
                      <a:lnTo>
                        <a:pt x="90170" y="138430"/>
                      </a:lnTo>
                      <a:lnTo>
                        <a:pt x="104140" y="152400"/>
                      </a:lnTo>
                      <a:lnTo>
                        <a:pt x="107950" y="154940"/>
                      </a:lnTo>
                      <a:lnTo>
                        <a:pt x="111760" y="157480"/>
                      </a:lnTo>
                      <a:lnTo>
                        <a:pt x="115570" y="158750"/>
                      </a:lnTo>
                      <a:lnTo>
                        <a:pt x="119380" y="160020"/>
                      </a:lnTo>
                      <a:lnTo>
                        <a:pt x="121920" y="161290"/>
                      </a:lnTo>
                      <a:lnTo>
                        <a:pt x="124460" y="162560"/>
                      </a:lnTo>
                      <a:lnTo>
                        <a:pt x="1320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>
                  <a:hlinkClick r:id="rId2" action="ppaction://hlinksldjump"/>
                </p:cNvPr>
                <p:cNvSpPr/>
                <p:nvPr/>
              </p:nvSpPr>
              <p:spPr>
                <a:xfrm>
                  <a:off x="900430" y="5953760"/>
                  <a:ext cx="38101" cy="596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101" h="59691">
                      <a:moveTo>
                        <a:pt x="38100" y="0"/>
                      </a:moveTo>
                      <a:lnTo>
                        <a:pt x="38100" y="19050"/>
                      </a:lnTo>
                      <a:lnTo>
                        <a:pt x="36830" y="22860"/>
                      </a:lnTo>
                      <a:lnTo>
                        <a:pt x="35560" y="26670"/>
                      </a:lnTo>
                      <a:lnTo>
                        <a:pt x="34290" y="29210"/>
                      </a:lnTo>
                      <a:lnTo>
                        <a:pt x="31750" y="34290"/>
                      </a:lnTo>
                      <a:lnTo>
                        <a:pt x="29210" y="36830"/>
                      </a:lnTo>
                      <a:lnTo>
                        <a:pt x="24130" y="40640"/>
                      </a:lnTo>
                      <a:lnTo>
                        <a:pt x="17780" y="44450"/>
                      </a:lnTo>
                      <a:lnTo>
                        <a:pt x="10160" y="48260"/>
                      </a:lnTo>
                      <a:lnTo>
                        <a:pt x="7620" y="50800"/>
                      </a:lnTo>
                      <a:lnTo>
                        <a:pt x="5080" y="54610"/>
                      </a:lnTo>
                      <a:lnTo>
                        <a:pt x="2540" y="57150"/>
                      </a:lnTo>
                      <a:lnTo>
                        <a:pt x="0" y="596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eeform 71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7400"/>
                  <a:ext cx="190501" cy="1562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0501" h="156211">
                      <a:moveTo>
                        <a:pt x="190500" y="149860"/>
                      </a:moveTo>
                      <a:lnTo>
                        <a:pt x="189230" y="149860"/>
                      </a:lnTo>
                      <a:lnTo>
                        <a:pt x="182880" y="152400"/>
                      </a:lnTo>
                      <a:lnTo>
                        <a:pt x="179070" y="153670"/>
                      </a:lnTo>
                      <a:lnTo>
                        <a:pt x="175260" y="154940"/>
                      </a:lnTo>
                      <a:lnTo>
                        <a:pt x="171450" y="154940"/>
                      </a:lnTo>
                      <a:lnTo>
                        <a:pt x="166370" y="154940"/>
                      </a:lnTo>
                      <a:lnTo>
                        <a:pt x="162560" y="156210"/>
                      </a:lnTo>
                      <a:lnTo>
                        <a:pt x="153670" y="156210"/>
                      </a:lnTo>
                      <a:lnTo>
                        <a:pt x="149860" y="154940"/>
                      </a:lnTo>
                      <a:lnTo>
                        <a:pt x="144780" y="154940"/>
                      </a:lnTo>
                      <a:lnTo>
                        <a:pt x="140970" y="153670"/>
                      </a:lnTo>
                      <a:lnTo>
                        <a:pt x="137160" y="152400"/>
                      </a:lnTo>
                      <a:lnTo>
                        <a:pt x="133350" y="151130"/>
                      </a:lnTo>
                      <a:lnTo>
                        <a:pt x="129540" y="151130"/>
                      </a:lnTo>
                      <a:lnTo>
                        <a:pt x="123190" y="148590"/>
                      </a:lnTo>
                      <a:lnTo>
                        <a:pt x="118110" y="146050"/>
                      </a:lnTo>
                      <a:lnTo>
                        <a:pt x="107950" y="140970"/>
                      </a:lnTo>
                      <a:lnTo>
                        <a:pt x="100330" y="137160"/>
                      </a:lnTo>
                      <a:lnTo>
                        <a:pt x="93980" y="133350"/>
                      </a:lnTo>
                      <a:lnTo>
                        <a:pt x="90170" y="129540"/>
                      </a:lnTo>
                      <a:lnTo>
                        <a:pt x="85090" y="125730"/>
                      </a:lnTo>
                      <a:lnTo>
                        <a:pt x="80010" y="121920"/>
                      </a:lnTo>
                      <a:lnTo>
                        <a:pt x="76200" y="119380"/>
                      </a:lnTo>
                      <a:lnTo>
                        <a:pt x="73660" y="116840"/>
                      </a:lnTo>
                      <a:lnTo>
                        <a:pt x="71120" y="114300"/>
                      </a:lnTo>
                      <a:lnTo>
                        <a:pt x="68580" y="110490"/>
                      </a:lnTo>
                      <a:lnTo>
                        <a:pt x="66040" y="107950"/>
                      </a:lnTo>
                      <a:lnTo>
                        <a:pt x="62230" y="102870"/>
                      </a:lnTo>
                      <a:lnTo>
                        <a:pt x="58420" y="99060"/>
                      </a:lnTo>
                      <a:lnTo>
                        <a:pt x="54610" y="93980"/>
                      </a:lnTo>
                      <a:lnTo>
                        <a:pt x="52070" y="91440"/>
                      </a:lnTo>
                      <a:lnTo>
                        <a:pt x="50800" y="87630"/>
                      </a:lnTo>
                      <a:lnTo>
                        <a:pt x="48260" y="83820"/>
                      </a:lnTo>
                      <a:lnTo>
                        <a:pt x="44450" y="80010"/>
                      </a:lnTo>
                      <a:lnTo>
                        <a:pt x="41910" y="76200"/>
                      </a:lnTo>
                      <a:lnTo>
                        <a:pt x="39370" y="73660"/>
                      </a:lnTo>
                      <a:lnTo>
                        <a:pt x="38100" y="71120"/>
                      </a:lnTo>
                      <a:lnTo>
                        <a:pt x="36830" y="68580"/>
                      </a:lnTo>
                      <a:lnTo>
                        <a:pt x="35560" y="66040"/>
                      </a:lnTo>
                      <a:lnTo>
                        <a:pt x="33020" y="58420"/>
                      </a:lnTo>
                      <a:lnTo>
                        <a:pt x="30480" y="55880"/>
                      </a:lnTo>
                      <a:lnTo>
                        <a:pt x="26670" y="53340"/>
                      </a:lnTo>
                      <a:lnTo>
                        <a:pt x="21590" y="48260"/>
                      </a:lnTo>
                      <a:lnTo>
                        <a:pt x="16510" y="44450"/>
                      </a:lnTo>
                      <a:lnTo>
                        <a:pt x="13970" y="41910"/>
                      </a:lnTo>
                      <a:lnTo>
                        <a:pt x="12700" y="39370"/>
                      </a:lnTo>
                      <a:lnTo>
                        <a:pt x="10160" y="35560"/>
                      </a:lnTo>
                      <a:lnTo>
                        <a:pt x="8890" y="31750"/>
                      </a:lnTo>
                      <a:lnTo>
                        <a:pt x="7620" y="27940"/>
                      </a:lnTo>
                      <a:lnTo>
                        <a:pt x="7620" y="24130"/>
                      </a:lnTo>
                      <a:lnTo>
                        <a:pt x="6350" y="20320"/>
                      </a:lnTo>
                      <a:lnTo>
                        <a:pt x="6350" y="1651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>
                  <a:hlinkClick r:id="rId2" action="ppaction://hlinksldjump"/>
                </p:cNvPr>
                <p:cNvSpPr/>
                <p:nvPr/>
              </p:nvSpPr>
              <p:spPr>
                <a:xfrm>
                  <a:off x="694690" y="5867400"/>
                  <a:ext cx="12701" cy="127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01" h="12701">
                      <a:moveTo>
                        <a:pt x="0" y="0"/>
                      </a:moveTo>
                      <a:lnTo>
                        <a:pt x="12700" y="1270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Freeform 74">
                <a:hlinkClick r:id="rId2" action="ppaction://hlinksldjump"/>
              </p:cNvPr>
              <p:cNvSpPr/>
              <p:nvPr/>
            </p:nvSpPr>
            <p:spPr>
              <a:xfrm>
                <a:off x="791210" y="5948680"/>
                <a:ext cx="165101" cy="85091"/>
              </a:xfrm>
              <a:custGeom>
                <a:avLst/>
                <a:gdLst/>
                <a:ahLst/>
                <a:cxnLst/>
                <a:rect l="0" t="0" r="0" b="0"/>
                <a:pathLst>
                  <a:path w="165101" h="85091">
                    <a:moveTo>
                      <a:pt x="140970" y="0"/>
                    </a:moveTo>
                    <a:lnTo>
                      <a:pt x="133350" y="7620"/>
                    </a:lnTo>
                    <a:lnTo>
                      <a:pt x="130810" y="10160"/>
                    </a:lnTo>
                    <a:lnTo>
                      <a:pt x="129540" y="12700"/>
                    </a:lnTo>
                    <a:lnTo>
                      <a:pt x="128270" y="16510"/>
                    </a:lnTo>
                    <a:lnTo>
                      <a:pt x="124460" y="22860"/>
                    </a:lnTo>
                    <a:lnTo>
                      <a:pt x="121920" y="26670"/>
                    </a:lnTo>
                    <a:lnTo>
                      <a:pt x="119380" y="30480"/>
                    </a:lnTo>
                    <a:lnTo>
                      <a:pt x="116840" y="33020"/>
                    </a:lnTo>
                    <a:lnTo>
                      <a:pt x="113030" y="35560"/>
                    </a:lnTo>
                    <a:lnTo>
                      <a:pt x="110490" y="38100"/>
                    </a:lnTo>
                    <a:lnTo>
                      <a:pt x="109220" y="39370"/>
                    </a:lnTo>
                    <a:lnTo>
                      <a:pt x="107950" y="41910"/>
                    </a:lnTo>
                    <a:lnTo>
                      <a:pt x="106680" y="44450"/>
                    </a:lnTo>
                    <a:lnTo>
                      <a:pt x="104140" y="46990"/>
                    </a:lnTo>
                    <a:lnTo>
                      <a:pt x="101600" y="50800"/>
                    </a:lnTo>
                    <a:lnTo>
                      <a:pt x="97790" y="53340"/>
                    </a:lnTo>
                    <a:lnTo>
                      <a:pt x="93980" y="55880"/>
                    </a:lnTo>
                    <a:lnTo>
                      <a:pt x="90170" y="58420"/>
                    </a:lnTo>
                    <a:lnTo>
                      <a:pt x="87630" y="60960"/>
                    </a:lnTo>
                    <a:lnTo>
                      <a:pt x="85090" y="63500"/>
                    </a:lnTo>
                    <a:lnTo>
                      <a:pt x="82550" y="64770"/>
                    </a:lnTo>
                    <a:lnTo>
                      <a:pt x="78740" y="66040"/>
                    </a:lnTo>
                    <a:lnTo>
                      <a:pt x="74930" y="67310"/>
                    </a:lnTo>
                    <a:lnTo>
                      <a:pt x="69850" y="68580"/>
                    </a:lnTo>
                    <a:lnTo>
                      <a:pt x="66040" y="67310"/>
                    </a:lnTo>
                    <a:lnTo>
                      <a:pt x="62230" y="67310"/>
                    </a:lnTo>
                    <a:lnTo>
                      <a:pt x="59690" y="66040"/>
                    </a:lnTo>
                    <a:lnTo>
                      <a:pt x="58420" y="66040"/>
                    </a:lnTo>
                    <a:lnTo>
                      <a:pt x="58420" y="66040"/>
                    </a:lnTo>
                    <a:lnTo>
                      <a:pt x="59690" y="67310"/>
                    </a:lnTo>
                    <a:lnTo>
                      <a:pt x="60960" y="67310"/>
                    </a:lnTo>
                    <a:lnTo>
                      <a:pt x="63500" y="68580"/>
                    </a:lnTo>
                    <a:lnTo>
                      <a:pt x="66040" y="68580"/>
                    </a:lnTo>
                    <a:lnTo>
                      <a:pt x="69850" y="68580"/>
                    </a:lnTo>
                    <a:lnTo>
                      <a:pt x="76200" y="68580"/>
                    </a:lnTo>
                    <a:lnTo>
                      <a:pt x="87630" y="68580"/>
                    </a:lnTo>
                    <a:lnTo>
                      <a:pt x="91440" y="68580"/>
                    </a:lnTo>
                    <a:lnTo>
                      <a:pt x="95250" y="67310"/>
                    </a:ln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5410" y="63500"/>
                    </a:lnTo>
                    <a:lnTo>
                      <a:pt x="107950" y="60960"/>
                    </a:lnTo>
                    <a:lnTo>
                      <a:pt x="110490" y="59690"/>
                    </a:lnTo>
                    <a:lnTo>
                      <a:pt x="113030" y="57150"/>
                    </a:lnTo>
                    <a:lnTo>
                      <a:pt x="120650" y="53340"/>
                    </a:lnTo>
                    <a:lnTo>
                      <a:pt x="129540" y="49530"/>
                    </a:lnTo>
                    <a:lnTo>
                      <a:pt x="127000" y="50800"/>
                    </a:lnTo>
                    <a:lnTo>
                      <a:pt x="124460" y="52070"/>
                    </a:lnTo>
                    <a:lnTo>
                      <a:pt x="121920" y="54610"/>
                    </a:lnTo>
                    <a:lnTo>
                      <a:pt x="115570" y="59690"/>
                    </a:lnTo>
                    <a:lnTo>
                      <a:pt x="109220" y="67310"/>
                    </a:lnTo>
                    <a:lnTo>
                      <a:pt x="105410" y="71120"/>
                    </a:lnTo>
                    <a:lnTo>
                      <a:pt x="101600" y="72390"/>
                    </a:lnTo>
                    <a:lnTo>
                      <a:pt x="97790" y="73660"/>
                    </a:lnTo>
                    <a:lnTo>
                      <a:pt x="92710" y="73660"/>
                    </a:lnTo>
                    <a:lnTo>
                      <a:pt x="88900" y="73660"/>
                    </a:lnTo>
                    <a:lnTo>
                      <a:pt x="83820" y="74930"/>
                    </a:lnTo>
                    <a:lnTo>
                      <a:pt x="80010" y="74930"/>
                    </a:lnTo>
                    <a:lnTo>
                      <a:pt x="69850" y="74930"/>
                    </a:lnTo>
                    <a:lnTo>
                      <a:pt x="64770" y="74930"/>
                    </a:lnTo>
                    <a:lnTo>
                      <a:pt x="60960" y="73660"/>
                    </a:lnTo>
                    <a:lnTo>
                      <a:pt x="57150" y="73660"/>
                    </a:lnTo>
                    <a:lnTo>
                      <a:pt x="54610" y="72390"/>
                    </a:lnTo>
                    <a:lnTo>
                      <a:pt x="50800" y="71120"/>
                    </a:lnTo>
                    <a:lnTo>
                      <a:pt x="45720" y="69850"/>
                    </a:lnTo>
                    <a:lnTo>
                      <a:pt x="36830" y="69850"/>
                    </a:lnTo>
                    <a:lnTo>
                      <a:pt x="30480" y="69850"/>
                    </a:lnTo>
                    <a:lnTo>
                      <a:pt x="27940" y="68580"/>
                    </a:lnTo>
                    <a:lnTo>
                      <a:pt x="24130" y="67310"/>
                    </a:lnTo>
                    <a:lnTo>
                      <a:pt x="20320" y="66040"/>
                    </a:lnTo>
                    <a:lnTo>
                      <a:pt x="17780" y="64770"/>
                    </a:lnTo>
                    <a:lnTo>
                      <a:pt x="10160" y="60960"/>
                    </a:lnTo>
                    <a:lnTo>
                      <a:pt x="6350" y="59690"/>
                    </a:lnTo>
                    <a:lnTo>
                      <a:pt x="3810" y="57150"/>
                    </a:lnTo>
                    <a:lnTo>
                      <a:pt x="0" y="54610"/>
                    </a:lnTo>
                    <a:lnTo>
                      <a:pt x="0" y="54610"/>
                    </a:lnTo>
                    <a:lnTo>
                      <a:pt x="1270" y="55880"/>
                    </a:lnTo>
                    <a:lnTo>
                      <a:pt x="5080" y="58420"/>
                    </a:lnTo>
                    <a:lnTo>
                      <a:pt x="7620" y="59690"/>
                    </a:lnTo>
                    <a:lnTo>
                      <a:pt x="17780" y="66040"/>
                    </a:lnTo>
                    <a:lnTo>
                      <a:pt x="21590" y="67310"/>
                    </a:lnTo>
                    <a:lnTo>
                      <a:pt x="26670" y="68580"/>
                    </a:lnTo>
                    <a:lnTo>
                      <a:pt x="29210" y="68580"/>
                    </a:lnTo>
                    <a:lnTo>
                      <a:pt x="33020" y="69850"/>
                    </a:lnTo>
                    <a:lnTo>
                      <a:pt x="35560" y="72390"/>
                    </a:lnTo>
                    <a:lnTo>
                      <a:pt x="43180" y="74930"/>
                    </a:lnTo>
                    <a:lnTo>
                      <a:pt x="46990" y="77470"/>
                    </a:lnTo>
                    <a:lnTo>
                      <a:pt x="50800" y="78740"/>
                    </a:lnTo>
                    <a:lnTo>
                      <a:pt x="55880" y="78740"/>
                    </a:lnTo>
                    <a:lnTo>
                      <a:pt x="60960" y="80010"/>
                    </a:lnTo>
                    <a:lnTo>
                      <a:pt x="66040" y="81280"/>
                    </a:lnTo>
                    <a:lnTo>
                      <a:pt x="68580" y="82550"/>
                    </a:lnTo>
                    <a:lnTo>
                      <a:pt x="72390" y="83820"/>
                    </a:lnTo>
                    <a:lnTo>
                      <a:pt x="76200" y="85090"/>
                    </a:lnTo>
                    <a:lnTo>
                      <a:pt x="80010" y="85090"/>
                    </a:lnTo>
                    <a:lnTo>
                      <a:pt x="85090" y="85090"/>
                    </a:lnTo>
                    <a:lnTo>
                      <a:pt x="90170" y="85090"/>
                    </a:lnTo>
                    <a:lnTo>
                      <a:pt x="93980" y="85090"/>
                    </a:lnTo>
                    <a:lnTo>
                      <a:pt x="97790" y="83820"/>
                    </a:lnTo>
                    <a:lnTo>
                      <a:pt x="101600" y="81280"/>
                    </a:lnTo>
                    <a:lnTo>
                      <a:pt x="104140" y="80010"/>
                    </a:lnTo>
                    <a:lnTo>
                      <a:pt x="106680" y="78740"/>
                    </a:lnTo>
                    <a:lnTo>
                      <a:pt x="110490" y="76200"/>
                    </a:lnTo>
                    <a:lnTo>
                      <a:pt x="113030" y="74930"/>
                    </a:lnTo>
                    <a:lnTo>
                      <a:pt x="116840" y="72390"/>
                    </a:lnTo>
                    <a:lnTo>
                      <a:pt x="119380" y="71120"/>
                    </a:lnTo>
                    <a:lnTo>
                      <a:pt x="121920" y="68580"/>
                    </a:lnTo>
                    <a:lnTo>
                      <a:pt x="124460" y="67310"/>
                    </a:lnTo>
                    <a:lnTo>
                      <a:pt x="127000" y="64770"/>
                    </a:lnTo>
                    <a:lnTo>
                      <a:pt x="129540" y="63500"/>
                    </a:lnTo>
                    <a:lnTo>
                      <a:pt x="130810" y="60960"/>
                    </a:lnTo>
                    <a:lnTo>
                      <a:pt x="133350" y="58420"/>
                    </a:lnTo>
                    <a:lnTo>
                      <a:pt x="135890" y="55880"/>
                    </a:lnTo>
                    <a:lnTo>
                      <a:pt x="137160" y="52070"/>
                    </a:lnTo>
                    <a:lnTo>
                      <a:pt x="139700" y="49530"/>
                    </a:lnTo>
                    <a:lnTo>
                      <a:pt x="143510" y="46990"/>
                    </a:lnTo>
                    <a:lnTo>
                      <a:pt x="146050" y="44450"/>
                    </a:lnTo>
                    <a:lnTo>
                      <a:pt x="148590" y="43180"/>
                    </a:lnTo>
                    <a:lnTo>
                      <a:pt x="151130" y="40640"/>
                    </a:lnTo>
                    <a:lnTo>
                      <a:pt x="165100" y="2921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89"/>
              <p:cNvGrpSpPr/>
              <p:nvPr/>
            </p:nvGrpSpPr>
            <p:grpSpPr>
              <a:xfrm>
                <a:off x="382270" y="5908040"/>
                <a:ext cx="920751" cy="415291"/>
                <a:chOff x="382270" y="5908040"/>
                <a:chExt cx="920751" cy="415291"/>
              </a:xfrm>
            </p:grpSpPr>
            <p:sp>
              <p:nvSpPr>
                <p:cNvPr id="76" name="Freeform 75">
                  <a:hlinkClick r:id="rId2" action="ppaction://hlinksldjump"/>
                </p:cNvPr>
                <p:cNvSpPr/>
                <p:nvPr/>
              </p:nvSpPr>
              <p:spPr>
                <a:xfrm>
                  <a:off x="845820" y="5977890"/>
                  <a:ext cx="1" cy="1333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" h="133351">
                      <a:moveTo>
                        <a:pt x="0" y="0"/>
                      </a:moveTo>
                      <a:lnTo>
                        <a:pt x="0" y="1333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reeform 76">
                  <a:hlinkClick r:id="rId2" action="ppaction://hlinksldjump"/>
                </p:cNvPr>
                <p:cNvSpPr/>
                <p:nvPr/>
              </p:nvSpPr>
              <p:spPr>
                <a:xfrm>
                  <a:off x="579120" y="6116320"/>
                  <a:ext cx="544831" cy="9906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4831" h="99061">
                      <a:moveTo>
                        <a:pt x="0" y="58420"/>
                      </a:moveTo>
                      <a:lnTo>
                        <a:pt x="6350" y="60960"/>
                      </a:lnTo>
                      <a:lnTo>
                        <a:pt x="8890" y="62230"/>
                      </a:lnTo>
                      <a:lnTo>
                        <a:pt x="10160" y="64770"/>
                      </a:lnTo>
                      <a:lnTo>
                        <a:pt x="12700" y="66040"/>
                      </a:lnTo>
                      <a:lnTo>
                        <a:pt x="15240" y="67310"/>
                      </a:lnTo>
                      <a:lnTo>
                        <a:pt x="25400" y="69850"/>
                      </a:lnTo>
                      <a:lnTo>
                        <a:pt x="33020" y="72390"/>
                      </a:lnTo>
                      <a:lnTo>
                        <a:pt x="35560" y="72390"/>
                      </a:lnTo>
                      <a:lnTo>
                        <a:pt x="39370" y="72390"/>
                      </a:lnTo>
                      <a:lnTo>
                        <a:pt x="41910" y="71120"/>
                      </a:lnTo>
                      <a:lnTo>
                        <a:pt x="58420" y="69850"/>
                      </a:lnTo>
                      <a:lnTo>
                        <a:pt x="63500" y="69850"/>
                      </a:lnTo>
                      <a:lnTo>
                        <a:pt x="69850" y="68580"/>
                      </a:lnTo>
                      <a:lnTo>
                        <a:pt x="77470" y="66040"/>
                      </a:lnTo>
                      <a:lnTo>
                        <a:pt x="88900" y="63500"/>
                      </a:lnTo>
                      <a:lnTo>
                        <a:pt x="96520" y="60960"/>
                      </a:lnTo>
                      <a:lnTo>
                        <a:pt x="100330" y="59690"/>
                      </a:lnTo>
                      <a:lnTo>
                        <a:pt x="107950" y="55880"/>
                      </a:lnTo>
                      <a:lnTo>
                        <a:pt x="111760" y="54610"/>
                      </a:lnTo>
                      <a:lnTo>
                        <a:pt x="114300" y="52070"/>
                      </a:lnTo>
                      <a:lnTo>
                        <a:pt x="116840" y="50800"/>
                      </a:lnTo>
                      <a:lnTo>
                        <a:pt x="119380" y="48260"/>
                      </a:lnTo>
                      <a:lnTo>
                        <a:pt x="120650" y="46990"/>
                      </a:lnTo>
                      <a:lnTo>
                        <a:pt x="123190" y="44450"/>
                      </a:lnTo>
                      <a:lnTo>
                        <a:pt x="125730" y="43180"/>
                      </a:lnTo>
                      <a:lnTo>
                        <a:pt x="129540" y="40640"/>
                      </a:lnTo>
                      <a:lnTo>
                        <a:pt x="132080" y="38100"/>
                      </a:lnTo>
                      <a:lnTo>
                        <a:pt x="139700" y="34290"/>
                      </a:lnTo>
                      <a:lnTo>
                        <a:pt x="143510" y="33020"/>
                      </a:lnTo>
                      <a:lnTo>
                        <a:pt x="146050" y="30480"/>
                      </a:lnTo>
                      <a:lnTo>
                        <a:pt x="148590" y="29210"/>
                      </a:lnTo>
                      <a:lnTo>
                        <a:pt x="151130" y="26670"/>
                      </a:lnTo>
                      <a:lnTo>
                        <a:pt x="153670" y="24130"/>
                      </a:lnTo>
                      <a:lnTo>
                        <a:pt x="156210" y="21590"/>
                      </a:lnTo>
                      <a:lnTo>
                        <a:pt x="157480" y="17780"/>
                      </a:lnTo>
                      <a:lnTo>
                        <a:pt x="161290" y="16510"/>
                      </a:lnTo>
                      <a:lnTo>
                        <a:pt x="163830" y="13970"/>
                      </a:lnTo>
                      <a:lnTo>
                        <a:pt x="170180" y="12700"/>
                      </a:lnTo>
                      <a:lnTo>
                        <a:pt x="172720" y="11430"/>
                      </a:lnTo>
                      <a:lnTo>
                        <a:pt x="175260" y="8890"/>
                      </a:lnTo>
                      <a:lnTo>
                        <a:pt x="182880" y="7620"/>
                      </a:lnTo>
                      <a:lnTo>
                        <a:pt x="191770" y="6350"/>
                      </a:lnTo>
                      <a:lnTo>
                        <a:pt x="200660" y="2540"/>
                      </a:lnTo>
                      <a:lnTo>
                        <a:pt x="212090" y="1270"/>
                      </a:lnTo>
                      <a:lnTo>
                        <a:pt x="227330" y="0"/>
                      </a:lnTo>
                      <a:lnTo>
                        <a:pt x="245110" y="0"/>
                      </a:lnTo>
                      <a:lnTo>
                        <a:pt x="309880" y="0"/>
                      </a:lnTo>
                      <a:lnTo>
                        <a:pt x="318770" y="1270"/>
                      </a:lnTo>
                      <a:lnTo>
                        <a:pt x="336550" y="7620"/>
                      </a:lnTo>
                      <a:lnTo>
                        <a:pt x="347980" y="10160"/>
                      </a:lnTo>
                      <a:lnTo>
                        <a:pt x="354330" y="12700"/>
                      </a:lnTo>
                      <a:lnTo>
                        <a:pt x="358140" y="13970"/>
                      </a:lnTo>
                      <a:lnTo>
                        <a:pt x="361950" y="16510"/>
                      </a:lnTo>
                      <a:lnTo>
                        <a:pt x="369570" y="19050"/>
                      </a:lnTo>
                      <a:lnTo>
                        <a:pt x="372110" y="21590"/>
                      </a:lnTo>
                      <a:lnTo>
                        <a:pt x="374650" y="22860"/>
                      </a:lnTo>
                      <a:lnTo>
                        <a:pt x="377190" y="25400"/>
                      </a:lnTo>
                      <a:lnTo>
                        <a:pt x="379730" y="27940"/>
                      </a:lnTo>
                      <a:lnTo>
                        <a:pt x="383540" y="30480"/>
                      </a:lnTo>
                      <a:lnTo>
                        <a:pt x="387350" y="34290"/>
                      </a:lnTo>
                      <a:lnTo>
                        <a:pt x="391160" y="36830"/>
                      </a:lnTo>
                      <a:lnTo>
                        <a:pt x="397510" y="38100"/>
                      </a:lnTo>
                      <a:lnTo>
                        <a:pt x="400050" y="40640"/>
                      </a:lnTo>
                      <a:lnTo>
                        <a:pt x="402590" y="43180"/>
                      </a:lnTo>
                      <a:lnTo>
                        <a:pt x="403860" y="45720"/>
                      </a:lnTo>
                      <a:lnTo>
                        <a:pt x="405130" y="49530"/>
                      </a:lnTo>
                      <a:lnTo>
                        <a:pt x="407670" y="53340"/>
                      </a:lnTo>
                      <a:lnTo>
                        <a:pt x="411480" y="57150"/>
                      </a:lnTo>
                      <a:lnTo>
                        <a:pt x="414020" y="59690"/>
                      </a:lnTo>
                      <a:lnTo>
                        <a:pt x="417830" y="62230"/>
                      </a:lnTo>
                      <a:lnTo>
                        <a:pt x="421640" y="64770"/>
                      </a:lnTo>
                      <a:lnTo>
                        <a:pt x="424180" y="67310"/>
                      </a:lnTo>
                      <a:lnTo>
                        <a:pt x="426720" y="68580"/>
                      </a:lnTo>
                      <a:lnTo>
                        <a:pt x="429260" y="71120"/>
                      </a:lnTo>
                      <a:lnTo>
                        <a:pt x="431800" y="73660"/>
                      </a:lnTo>
                      <a:lnTo>
                        <a:pt x="435610" y="77470"/>
                      </a:lnTo>
                      <a:lnTo>
                        <a:pt x="439420" y="78740"/>
                      </a:lnTo>
                      <a:lnTo>
                        <a:pt x="441960" y="81280"/>
                      </a:lnTo>
                      <a:lnTo>
                        <a:pt x="445770" y="82550"/>
                      </a:lnTo>
                      <a:lnTo>
                        <a:pt x="448310" y="85090"/>
                      </a:lnTo>
                      <a:lnTo>
                        <a:pt x="450850" y="87630"/>
                      </a:lnTo>
                      <a:lnTo>
                        <a:pt x="453390" y="88900"/>
                      </a:lnTo>
                      <a:lnTo>
                        <a:pt x="455930" y="91440"/>
                      </a:lnTo>
                      <a:lnTo>
                        <a:pt x="458470" y="92710"/>
                      </a:lnTo>
                      <a:lnTo>
                        <a:pt x="462280" y="95250"/>
                      </a:lnTo>
                      <a:lnTo>
                        <a:pt x="471170" y="96520"/>
                      </a:lnTo>
                      <a:lnTo>
                        <a:pt x="486410" y="97790"/>
                      </a:lnTo>
                      <a:lnTo>
                        <a:pt x="500380" y="99060"/>
                      </a:lnTo>
                      <a:lnTo>
                        <a:pt x="544830" y="9906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77">
                  <a:hlinkClick r:id="rId2" action="ppaction://hlinksldjump"/>
                </p:cNvPr>
                <p:cNvSpPr/>
                <p:nvPr/>
              </p:nvSpPr>
              <p:spPr>
                <a:xfrm>
                  <a:off x="753110" y="6116320"/>
                  <a:ext cx="97791" cy="20320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7791" h="203201">
                      <a:moveTo>
                        <a:pt x="97790" y="0"/>
                      </a:moveTo>
                      <a:lnTo>
                        <a:pt x="97790" y="6350"/>
                      </a:lnTo>
                      <a:lnTo>
                        <a:pt x="97790" y="8890"/>
                      </a:lnTo>
                      <a:lnTo>
                        <a:pt x="96520" y="12700"/>
                      </a:lnTo>
                      <a:lnTo>
                        <a:pt x="95250" y="16510"/>
                      </a:lnTo>
                      <a:lnTo>
                        <a:pt x="93980" y="20320"/>
                      </a:lnTo>
                      <a:lnTo>
                        <a:pt x="93980" y="25400"/>
                      </a:lnTo>
                      <a:lnTo>
                        <a:pt x="92710" y="30480"/>
                      </a:lnTo>
                      <a:lnTo>
                        <a:pt x="92710" y="35560"/>
                      </a:lnTo>
                      <a:lnTo>
                        <a:pt x="92710" y="43180"/>
                      </a:lnTo>
                      <a:lnTo>
                        <a:pt x="92710" y="68580"/>
                      </a:lnTo>
                      <a:lnTo>
                        <a:pt x="92710" y="171450"/>
                      </a:lnTo>
                      <a:lnTo>
                        <a:pt x="92710" y="175260"/>
                      </a:lnTo>
                      <a:lnTo>
                        <a:pt x="93980" y="179070"/>
                      </a:lnTo>
                      <a:lnTo>
                        <a:pt x="95250" y="184150"/>
                      </a:lnTo>
                      <a:lnTo>
                        <a:pt x="95250" y="187960"/>
                      </a:lnTo>
                      <a:lnTo>
                        <a:pt x="95250" y="191770"/>
                      </a:lnTo>
                      <a:lnTo>
                        <a:pt x="93980" y="195580"/>
                      </a:lnTo>
                      <a:lnTo>
                        <a:pt x="92710" y="198120"/>
                      </a:lnTo>
                      <a:lnTo>
                        <a:pt x="90170" y="199390"/>
                      </a:lnTo>
                      <a:lnTo>
                        <a:pt x="86360" y="200660"/>
                      </a:lnTo>
                      <a:lnTo>
                        <a:pt x="82550" y="201930"/>
                      </a:lnTo>
                      <a:lnTo>
                        <a:pt x="78740" y="201930"/>
                      </a:lnTo>
                      <a:lnTo>
                        <a:pt x="73660" y="201930"/>
                      </a:lnTo>
                      <a:lnTo>
                        <a:pt x="68580" y="201930"/>
                      </a:lnTo>
                      <a:lnTo>
                        <a:pt x="59690" y="203200"/>
                      </a:lnTo>
                      <a:lnTo>
                        <a:pt x="55880" y="201930"/>
                      </a:lnTo>
                      <a:lnTo>
                        <a:pt x="52070" y="200660"/>
                      </a:lnTo>
                      <a:lnTo>
                        <a:pt x="48260" y="199390"/>
                      </a:lnTo>
                      <a:lnTo>
                        <a:pt x="44450" y="199390"/>
                      </a:lnTo>
                      <a:lnTo>
                        <a:pt x="41910" y="199390"/>
                      </a:lnTo>
                      <a:lnTo>
                        <a:pt x="39370" y="200660"/>
                      </a:lnTo>
                      <a:lnTo>
                        <a:pt x="35560" y="201930"/>
                      </a:lnTo>
                      <a:lnTo>
                        <a:pt x="31750" y="201930"/>
                      </a:lnTo>
                      <a:lnTo>
                        <a:pt x="26670" y="201930"/>
                      </a:lnTo>
                      <a:lnTo>
                        <a:pt x="22860" y="200660"/>
                      </a:lnTo>
                      <a:lnTo>
                        <a:pt x="20320" y="199390"/>
                      </a:lnTo>
                      <a:lnTo>
                        <a:pt x="12700" y="191770"/>
                      </a:lnTo>
                      <a:lnTo>
                        <a:pt x="3810" y="184150"/>
                      </a:lnTo>
                      <a:lnTo>
                        <a:pt x="2540" y="180340"/>
                      </a:lnTo>
                      <a:lnTo>
                        <a:pt x="1270" y="176530"/>
                      </a:lnTo>
                      <a:lnTo>
                        <a:pt x="1270" y="171450"/>
                      </a:lnTo>
                      <a:lnTo>
                        <a:pt x="0" y="167640"/>
                      </a:lnTo>
                      <a:lnTo>
                        <a:pt x="0" y="162560"/>
                      </a:lnTo>
                      <a:lnTo>
                        <a:pt x="0" y="158750"/>
                      </a:lnTo>
                      <a:lnTo>
                        <a:pt x="1270" y="154940"/>
                      </a:lnTo>
                      <a:lnTo>
                        <a:pt x="1270" y="151130"/>
                      </a:lnTo>
                      <a:lnTo>
                        <a:pt x="2540" y="147320"/>
                      </a:lnTo>
                      <a:lnTo>
                        <a:pt x="3810" y="143510"/>
                      </a:lnTo>
                      <a:lnTo>
                        <a:pt x="3810" y="139700"/>
                      </a:lnTo>
                      <a:lnTo>
                        <a:pt x="5080" y="135890"/>
                      </a:lnTo>
                      <a:lnTo>
                        <a:pt x="5080" y="130810"/>
                      </a:lnTo>
                      <a:lnTo>
                        <a:pt x="5080" y="120650"/>
                      </a:lnTo>
                      <a:lnTo>
                        <a:pt x="5080" y="97790"/>
                      </a:lnTo>
                      <a:lnTo>
                        <a:pt x="5080" y="36830"/>
                      </a:lnTo>
                      <a:lnTo>
                        <a:pt x="6350" y="33020"/>
                      </a:lnTo>
                      <a:lnTo>
                        <a:pt x="7620" y="29210"/>
                      </a:lnTo>
                      <a:lnTo>
                        <a:pt x="8890" y="25400"/>
                      </a:lnTo>
                      <a:lnTo>
                        <a:pt x="10160" y="21590"/>
                      </a:lnTo>
                      <a:lnTo>
                        <a:pt x="11430" y="19050"/>
                      </a:lnTo>
                      <a:lnTo>
                        <a:pt x="13970" y="16510"/>
                      </a:lnTo>
                      <a:lnTo>
                        <a:pt x="15240" y="13970"/>
                      </a:lnTo>
                      <a:lnTo>
                        <a:pt x="17780" y="10160"/>
                      </a:lnTo>
                      <a:lnTo>
                        <a:pt x="228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 78">
                  <a:hlinkClick r:id="rId2" action="ppaction://hlinksldjump"/>
                </p:cNvPr>
                <p:cNvSpPr/>
                <p:nvPr/>
              </p:nvSpPr>
              <p:spPr>
                <a:xfrm>
                  <a:off x="845820" y="6127750"/>
                  <a:ext cx="81281" cy="1955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1281" h="195581">
                      <a:moveTo>
                        <a:pt x="74930" y="0"/>
                      </a:moveTo>
                      <a:lnTo>
                        <a:pt x="74930" y="8890"/>
                      </a:lnTo>
                      <a:lnTo>
                        <a:pt x="74930" y="13970"/>
                      </a:lnTo>
                      <a:lnTo>
                        <a:pt x="73660" y="17780"/>
                      </a:lnTo>
                      <a:lnTo>
                        <a:pt x="72390" y="21590"/>
                      </a:lnTo>
                      <a:lnTo>
                        <a:pt x="71120" y="25400"/>
                      </a:lnTo>
                      <a:lnTo>
                        <a:pt x="71120" y="29210"/>
                      </a:lnTo>
                      <a:lnTo>
                        <a:pt x="69850" y="33020"/>
                      </a:lnTo>
                      <a:lnTo>
                        <a:pt x="71120" y="38100"/>
                      </a:lnTo>
                      <a:lnTo>
                        <a:pt x="71120" y="41910"/>
                      </a:lnTo>
                      <a:lnTo>
                        <a:pt x="72390" y="48260"/>
                      </a:lnTo>
                      <a:lnTo>
                        <a:pt x="73660" y="52070"/>
                      </a:lnTo>
                      <a:lnTo>
                        <a:pt x="73660" y="57150"/>
                      </a:lnTo>
                      <a:lnTo>
                        <a:pt x="74930" y="60960"/>
                      </a:lnTo>
                      <a:lnTo>
                        <a:pt x="74930" y="66040"/>
                      </a:lnTo>
                      <a:lnTo>
                        <a:pt x="74930" y="76200"/>
                      </a:lnTo>
                      <a:lnTo>
                        <a:pt x="74930" y="114300"/>
                      </a:lnTo>
                      <a:lnTo>
                        <a:pt x="74930" y="119380"/>
                      </a:lnTo>
                      <a:lnTo>
                        <a:pt x="76200" y="123190"/>
                      </a:lnTo>
                      <a:lnTo>
                        <a:pt x="76200" y="127000"/>
                      </a:lnTo>
                      <a:lnTo>
                        <a:pt x="78740" y="130810"/>
                      </a:lnTo>
                      <a:lnTo>
                        <a:pt x="78740" y="135890"/>
                      </a:lnTo>
                      <a:lnTo>
                        <a:pt x="80010" y="139700"/>
                      </a:lnTo>
                      <a:lnTo>
                        <a:pt x="80010" y="143510"/>
                      </a:lnTo>
                      <a:lnTo>
                        <a:pt x="80010" y="147320"/>
                      </a:lnTo>
                      <a:lnTo>
                        <a:pt x="81280" y="157480"/>
                      </a:lnTo>
                      <a:lnTo>
                        <a:pt x="80010" y="162560"/>
                      </a:lnTo>
                      <a:lnTo>
                        <a:pt x="78740" y="165100"/>
                      </a:lnTo>
                      <a:lnTo>
                        <a:pt x="77470" y="168910"/>
                      </a:lnTo>
                      <a:lnTo>
                        <a:pt x="74930" y="170180"/>
                      </a:lnTo>
                      <a:lnTo>
                        <a:pt x="71120" y="171450"/>
                      </a:lnTo>
                      <a:lnTo>
                        <a:pt x="66040" y="172720"/>
                      </a:lnTo>
                      <a:lnTo>
                        <a:pt x="63500" y="173990"/>
                      </a:lnTo>
                      <a:lnTo>
                        <a:pt x="59690" y="175260"/>
                      </a:lnTo>
                      <a:lnTo>
                        <a:pt x="57150" y="176530"/>
                      </a:lnTo>
                      <a:lnTo>
                        <a:pt x="54610" y="177800"/>
                      </a:lnTo>
                      <a:lnTo>
                        <a:pt x="46990" y="181610"/>
                      </a:lnTo>
                      <a:lnTo>
                        <a:pt x="44450" y="184150"/>
                      </a:lnTo>
                      <a:lnTo>
                        <a:pt x="41910" y="187960"/>
                      </a:lnTo>
                      <a:lnTo>
                        <a:pt x="39370" y="190500"/>
                      </a:lnTo>
                      <a:lnTo>
                        <a:pt x="36830" y="193040"/>
                      </a:lnTo>
                      <a:lnTo>
                        <a:pt x="33020" y="194310"/>
                      </a:lnTo>
                      <a:lnTo>
                        <a:pt x="29210" y="195580"/>
                      </a:lnTo>
                      <a:lnTo>
                        <a:pt x="26670" y="195580"/>
                      </a:lnTo>
                      <a:lnTo>
                        <a:pt x="22860" y="194310"/>
                      </a:lnTo>
                      <a:lnTo>
                        <a:pt x="19050" y="193040"/>
                      </a:lnTo>
                      <a:lnTo>
                        <a:pt x="15240" y="191770"/>
                      </a:lnTo>
                      <a:lnTo>
                        <a:pt x="11430" y="190500"/>
                      </a:lnTo>
                      <a:lnTo>
                        <a:pt x="7620" y="189230"/>
                      </a:lnTo>
                      <a:lnTo>
                        <a:pt x="5080" y="185420"/>
                      </a:lnTo>
                      <a:lnTo>
                        <a:pt x="2540" y="181610"/>
                      </a:lnTo>
                      <a:lnTo>
                        <a:pt x="0" y="1689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 79">
                  <a:hlinkClick r:id="rId2" action="ppaction://hlinksldjump"/>
                </p:cNvPr>
                <p:cNvSpPr/>
                <p:nvPr/>
              </p:nvSpPr>
              <p:spPr>
                <a:xfrm>
                  <a:off x="582930" y="6141720"/>
                  <a:ext cx="170181" cy="787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81" h="78741">
                      <a:moveTo>
                        <a:pt x="152400" y="78740"/>
                      </a:moveTo>
                      <a:lnTo>
                        <a:pt x="144780" y="71120"/>
                      </a:lnTo>
                      <a:lnTo>
                        <a:pt x="140970" y="69850"/>
                      </a:lnTo>
                      <a:lnTo>
                        <a:pt x="137160" y="68580"/>
                      </a:lnTo>
                      <a:lnTo>
                        <a:pt x="133350" y="68580"/>
                      </a:lnTo>
                      <a:lnTo>
                        <a:pt x="128270" y="68580"/>
                      </a:lnTo>
                      <a:lnTo>
                        <a:pt x="124460" y="67310"/>
                      </a:lnTo>
                      <a:lnTo>
                        <a:pt x="120650" y="67310"/>
                      </a:lnTo>
                      <a:lnTo>
                        <a:pt x="105410" y="67310"/>
                      </a:lnTo>
                      <a:lnTo>
                        <a:pt x="76200" y="67310"/>
                      </a:lnTo>
                      <a:lnTo>
                        <a:pt x="72390" y="67310"/>
                      </a:lnTo>
                      <a:lnTo>
                        <a:pt x="68580" y="66040"/>
                      </a:lnTo>
                      <a:lnTo>
                        <a:pt x="66040" y="64770"/>
                      </a:lnTo>
                      <a:lnTo>
                        <a:pt x="62230" y="62230"/>
                      </a:lnTo>
                      <a:lnTo>
                        <a:pt x="52070" y="59690"/>
                      </a:lnTo>
                      <a:lnTo>
                        <a:pt x="48260" y="58420"/>
                      </a:lnTo>
                      <a:lnTo>
                        <a:pt x="43180" y="57150"/>
                      </a:lnTo>
                      <a:lnTo>
                        <a:pt x="39370" y="57150"/>
                      </a:lnTo>
                      <a:lnTo>
                        <a:pt x="35560" y="55880"/>
                      </a:lnTo>
                      <a:lnTo>
                        <a:pt x="31750" y="54610"/>
                      </a:lnTo>
                      <a:lnTo>
                        <a:pt x="26670" y="53340"/>
                      </a:lnTo>
                      <a:lnTo>
                        <a:pt x="22860" y="50800"/>
                      </a:lnTo>
                      <a:lnTo>
                        <a:pt x="19050" y="49530"/>
                      </a:lnTo>
                      <a:lnTo>
                        <a:pt x="15240" y="48260"/>
                      </a:lnTo>
                      <a:lnTo>
                        <a:pt x="12700" y="46990"/>
                      </a:lnTo>
                      <a:lnTo>
                        <a:pt x="6350" y="45720"/>
                      </a:lnTo>
                      <a:lnTo>
                        <a:pt x="5080" y="43180"/>
                      </a:lnTo>
                      <a:lnTo>
                        <a:pt x="2540" y="4064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38100"/>
                      </a:lnTo>
                      <a:lnTo>
                        <a:pt x="0" y="40640"/>
                      </a:lnTo>
                      <a:lnTo>
                        <a:pt x="1270" y="41910"/>
                      </a:lnTo>
                      <a:lnTo>
                        <a:pt x="2540" y="43180"/>
                      </a:lnTo>
                      <a:lnTo>
                        <a:pt x="16510" y="46990"/>
                      </a:lnTo>
                      <a:lnTo>
                        <a:pt x="20320" y="48260"/>
                      </a:lnTo>
                      <a:lnTo>
                        <a:pt x="24130" y="48260"/>
                      </a:lnTo>
                      <a:lnTo>
                        <a:pt x="27940" y="49530"/>
                      </a:lnTo>
                      <a:lnTo>
                        <a:pt x="33020" y="49530"/>
                      </a:lnTo>
                      <a:lnTo>
                        <a:pt x="36830" y="50800"/>
                      </a:lnTo>
                      <a:lnTo>
                        <a:pt x="40640" y="53340"/>
                      </a:lnTo>
                      <a:lnTo>
                        <a:pt x="44450" y="53340"/>
                      </a:lnTo>
                      <a:lnTo>
                        <a:pt x="49530" y="54610"/>
                      </a:lnTo>
                      <a:lnTo>
                        <a:pt x="54610" y="54610"/>
                      </a:lnTo>
                      <a:lnTo>
                        <a:pt x="59690" y="55880"/>
                      </a:lnTo>
                      <a:lnTo>
                        <a:pt x="62230" y="57150"/>
                      </a:lnTo>
                      <a:lnTo>
                        <a:pt x="76200" y="63500"/>
                      </a:lnTo>
                      <a:lnTo>
                        <a:pt x="80010" y="64770"/>
                      </a:lnTo>
                      <a:lnTo>
                        <a:pt x="83820" y="66040"/>
                      </a:lnTo>
                      <a:lnTo>
                        <a:pt x="87630" y="66040"/>
                      </a:lnTo>
                      <a:lnTo>
                        <a:pt x="91440" y="67310"/>
                      </a:lnTo>
                      <a:lnTo>
                        <a:pt x="96520" y="67310"/>
                      </a:lnTo>
                      <a:lnTo>
                        <a:pt x="106680" y="67310"/>
                      </a:lnTo>
                      <a:lnTo>
                        <a:pt x="115570" y="67310"/>
                      </a:lnTo>
                      <a:lnTo>
                        <a:pt x="119380" y="68580"/>
                      </a:lnTo>
                      <a:lnTo>
                        <a:pt x="123190" y="68580"/>
                      </a:lnTo>
                      <a:lnTo>
                        <a:pt x="127000" y="69850"/>
                      </a:lnTo>
                      <a:lnTo>
                        <a:pt x="130810" y="71120"/>
                      </a:lnTo>
                      <a:lnTo>
                        <a:pt x="134620" y="72390"/>
                      </a:lnTo>
                      <a:lnTo>
                        <a:pt x="138430" y="72390"/>
                      </a:lnTo>
                      <a:lnTo>
                        <a:pt x="142240" y="73660"/>
                      </a:lnTo>
                      <a:lnTo>
                        <a:pt x="147320" y="74930"/>
                      </a:lnTo>
                      <a:lnTo>
                        <a:pt x="151130" y="76200"/>
                      </a:lnTo>
                      <a:lnTo>
                        <a:pt x="154940" y="76200"/>
                      </a:lnTo>
                      <a:lnTo>
                        <a:pt x="158750" y="76200"/>
                      </a:lnTo>
                      <a:lnTo>
                        <a:pt x="162560" y="74930"/>
                      </a:lnTo>
                      <a:lnTo>
                        <a:pt x="163830" y="74930"/>
                      </a:lnTo>
                      <a:lnTo>
                        <a:pt x="162560" y="73660"/>
                      </a:lnTo>
                      <a:lnTo>
                        <a:pt x="161290" y="73660"/>
                      </a:lnTo>
                      <a:lnTo>
                        <a:pt x="156210" y="71120"/>
                      </a:lnTo>
                      <a:lnTo>
                        <a:pt x="153670" y="69850"/>
                      </a:lnTo>
                      <a:lnTo>
                        <a:pt x="151130" y="68580"/>
                      </a:lnTo>
                      <a:lnTo>
                        <a:pt x="151130" y="64770"/>
                      </a:lnTo>
                      <a:lnTo>
                        <a:pt x="151130" y="62230"/>
                      </a:lnTo>
                      <a:lnTo>
                        <a:pt x="153670" y="59690"/>
                      </a:lnTo>
                      <a:lnTo>
                        <a:pt x="156210" y="57150"/>
                      </a:lnTo>
                      <a:lnTo>
                        <a:pt x="158750" y="54610"/>
                      </a:lnTo>
                      <a:lnTo>
                        <a:pt x="158750" y="53340"/>
                      </a:lnTo>
                      <a:lnTo>
                        <a:pt x="156210" y="52070"/>
                      </a:lnTo>
                      <a:lnTo>
                        <a:pt x="153670" y="50800"/>
                      </a:lnTo>
                      <a:lnTo>
                        <a:pt x="151130" y="50800"/>
                      </a:lnTo>
                      <a:lnTo>
                        <a:pt x="151130" y="49530"/>
                      </a:lnTo>
                      <a:lnTo>
                        <a:pt x="151130" y="46990"/>
                      </a:lnTo>
                      <a:lnTo>
                        <a:pt x="151130" y="45720"/>
                      </a:lnTo>
                      <a:lnTo>
                        <a:pt x="149860" y="44450"/>
                      </a:lnTo>
                      <a:lnTo>
                        <a:pt x="149860" y="41910"/>
                      </a:lnTo>
                      <a:lnTo>
                        <a:pt x="148590" y="39370"/>
                      </a:lnTo>
                      <a:lnTo>
                        <a:pt x="147320" y="36830"/>
                      </a:lnTo>
                      <a:lnTo>
                        <a:pt x="147320" y="33020"/>
                      </a:lnTo>
                      <a:lnTo>
                        <a:pt x="147320" y="33020"/>
                      </a:lnTo>
                      <a:lnTo>
                        <a:pt x="147320" y="34290"/>
                      </a:lnTo>
                      <a:lnTo>
                        <a:pt x="147320" y="41910"/>
                      </a:lnTo>
                      <a:lnTo>
                        <a:pt x="147320" y="48260"/>
                      </a:lnTo>
                      <a:lnTo>
                        <a:pt x="147320" y="49530"/>
                      </a:lnTo>
                      <a:lnTo>
                        <a:pt x="148590" y="49530"/>
                      </a:lnTo>
                      <a:lnTo>
                        <a:pt x="149860" y="46990"/>
                      </a:lnTo>
                      <a:lnTo>
                        <a:pt x="151130" y="45720"/>
                      </a:lnTo>
                      <a:lnTo>
                        <a:pt x="151130" y="41910"/>
                      </a:lnTo>
                      <a:lnTo>
                        <a:pt x="151130" y="39370"/>
                      </a:lnTo>
                      <a:lnTo>
                        <a:pt x="152400" y="35560"/>
                      </a:lnTo>
                      <a:lnTo>
                        <a:pt x="153670" y="31750"/>
                      </a:lnTo>
                      <a:lnTo>
                        <a:pt x="154940" y="27940"/>
                      </a:lnTo>
                      <a:lnTo>
                        <a:pt x="157480" y="25400"/>
                      </a:lnTo>
                      <a:lnTo>
                        <a:pt x="158750" y="22860"/>
                      </a:lnTo>
                      <a:lnTo>
                        <a:pt x="160020" y="20320"/>
                      </a:lnTo>
                      <a:lnTo>
                        <a:pt x="161290" y="19050"/>
                      </a:lnTo>
                      <a:lnTo>
                        <a:pt x="161290" y="19050"/>
                      </a:lnTo>
                      <a:lnTo>
                        <a:pt x="160020" y="20320"/>
                      </a:lnTo>
                      <a:lnTo>
                        <a:pt x="158750" y="21590"/>
                      </a:lnTo>
                      <a:lnTo>
                        <a:pt x="157480" y="24130"/>
                      </a:lnTo>
                      <a:lnTo>
                        <a:pt x="156210" y="26670"/>
                      </a:lnTo>
                      <a:lnTo>
                        <a:pt x="154940" y="30480"/>
                      </a:lnTo>
                      <a:lnTo>
                        <a:pt x="153670" y="33020"/>
                      </a:lnTo>
                      <a:lnTo>
                        <a:pt x="153670" y="36830"/>
                      </a:lnTo>
                      <a:lnTo>
                        <a:pt x="153670" y="39370"/>
                      </a:lnTo>
                      <a:lnTo>
                        <a:pt x="154940" y="39370"/>
                      </a:lnTo>
                      <a:lnTo>
                        <a:pt x="156210" y="39370"/>
                      </a:lnTo>
                      <a:lnTo>
                        <a:pt x="157480" y="36830"/>
                      </a:lnTo>
                      <a:lnTo>
                        <a:pt x="158750" y="33020"/>
                      </a:lnTo>
                      <a:lnTo>
                        <a:pt x="161290" y="29210"/>
                      </a:lnTo>
                      <a:lnTo>
                        <a:pt x="161290" y="25400"/>
                      </a:lnTo>
                      <a:lnTo>
                        <a:pt x="162560" y="21590"/>
                      </a:lnTo>
                      <a:lnTo>
                        <a:pt x="162560" y="17780"/>
                      </a:lnTo>
                      <a:lnTo>
                        <a:pt x="163830" y="13970"/>
                      </a:lnTo>
                      <a:lnTo>
                        <a:pt x="165100" y="10160"/>
                      </a:lnTo>
                      <a:lnTo>
                        <a:pt x="166370" y="5080"/>
                      </a:lnTo>
                      <a:lnTo>
                        <a:pt x="167640" y="3810"/>
                      </a:lnTo>
                      <a:lnTo>
                        <a:pt x="166370" y="5080"/>
                      </a:lnTo>
                      <a:lnTo>
                        <a:pt x="166370" y="6350"/>
                      </a:lnTo>
                      <a:lnTo>
                        <a:pt x="165100" y="8890"/>
                      </a:lnTo>
                      <a:lnTo>
                        <a:pt x="165100" y="11430"/>
                      </a:lnTo>
                      <a:lnTo>
                        <a:pt x="165100" y="15240"/>
                      </a:lnTo>
                      <a:lnTo>
                        <a:pt x="163830" y="19050"/>
                      </a:lnTo>
                      <a:lnTo>
                        <a:pt x="162560" y="22860"/>
                      </a:lnTo>
                      <a:lnTo>
                        <a:pt x="161290" y="27940"/>
                      </a:lnTo>
                      <a:lnTo>
                        <a:pt x="161290" y="30480"/>
                      </a:lnTo>
                      <a:lnTo>
                        <a:pt x="161290" y="30480"/>
                      </a:lnTo>
                      <a:lnTo>
                        <a:pt x="162560" y="29210"/>
                      </a:lnTo>
                      <a:lnTo>
                        <a:pt x="162560" y="26670"/>
                      </a:lnTo>
                      <a:lnTo>
                        <a:pt x="163830" y="24130"/>
                      </a:lnTo>
                      <a:lnTo>
                        <a:pt x="163830" y="21590"/>
                      </a:lnTo>
                      <a:lnTo>
                        <a:pt x="163830" y="17780"/>
                      </a:lnTo>
                      <a:lnTo>
                        <a:pt x="165100" y="13970"/>
                      </a:lnTo>
                      <a:lnTo>
                        <a:pt x="167640" y="11430"/>
                      </a:lnTo>
                      <a:lnTo>
                        <a:pt x="167640" y="10160"/>
                      </a:lnTo>
                      <a:lnTo>
                        <a:pt x="166370" y="10160"/>
                      </a:lnTo>
                      <a:lnTo>
                        <a:pt x="166370" y="11430"/>
                      </a:lnTo>
                      <a:lnTo>
                        <a:pt x="165100" y="15240"/>
                      </a:lnTo>
                      <a:lnTo>
                        <a:pt x="165100" y="19050"/>
                      </a:lnTo>
                      <a:lnTo>
                        <a:pt x="165100" y="24130"/>
                      </a:lnTo>
                      <a:lnTo>
                        <a:pt x="165100" y="25400"/>
                      </a:lnTo>
                      <a:lnTo>
                        <a:pt x="166370" y="25400"/>
                      </a:lnTo>
                      <a:lnTo>
                        <a:pt x="167640" y="24130"/>
                      </a:lnTo>
                      <a:lnTo>
                        <a:pt x="167640" y="21590"/>
                      </a:lnTo>
                      <a:lnTo>
                        <a:pt x="168910" y="19050"/>
                      </a:lnTo>
                      <a:lnTo>
                        <a:pt x="168910" y="15240"/>
                      </a:lnTo>
                      <a:lnTo>
                        <a:pt x="168910" y="11430"/>
                      </a:lnTo>
                      <a:lnTo>
                        <a:pt x="170180" y="2540"/>
                      </a:lnTo>
                      <a:lnTo>
                        <a:pt x="168910" y="0"/>
                      </a:lnTo>
                      <a:lnTo>
                        <a:pt x="167640" y="0"/>
                      </a:lnTo>
                      <a:lnTo>
                        <a:pt x="166370" y="1270"/>
                      </a:lnTo>
                      <a:lnTo>
                        <a:pt x="166370" y="3810"/>
                      </a:lnTo>
                      <a:lnTo>
                        <a:pt x="165100" y="6350"/>
                      </a:lnTo>
                      <a:lnTo>
                        <a:pt x="165100" y="8890"/>
                      </a:lnTo>
                      <a:lnTo>
                        <a:pt x="163830" y="12700"/>
                      </a:lnTo>
                      <a:lnTo>
                        <a:pt x="162560" y="17780"/>
                      </a:lnTo>
                      <a:lnTo>
                        <a:pt x="161290" y="22860"/>
                      </a:lnTo>
                      <a:lnTo>
                        <a:pt x="160020" y="26670"/>
                      </a:lnTo>
                      <a:lnTo>
                        <a:pt x="160020" y="31750"/>
                      </a:lnTo>
                      <a:lnTo>
                        <a:pt x="158750" y="35560"/>
                      </a:lnTo>
                      <a:lnTo>
                        <a:pt x="158750" y="40640"/>
                      </a:lnTo>
                      <a:lnTo>
                        <a:pt x="158750" y="50800"/>
                      </a:lnTo>
                      <a:lnTo>
                        <a:pt x="158750" y="52070"/>
                      </a:lnTo>
                      <a:lnTo>
                        <a:pt x="160020" y="52070"/>
                      </a:lnTo>
                      <a:lnTo>
                        <a:pt x="161290" y="49530"/>
                      </a:lnTo>
                      <a:lnTo>
                        <a:pt x="162560" y="45720"/>
                      </a:lnTo>
                      <a:lnTo>
                        <a:pt x="162560" y="43180"/>
                      </a:lnTo>
                      <a:lnTo>
                        <a:pt x="163830" y="39370"/>
                      </a:lnTo>
                      <a:lnTo>
                        <a:pt x="163830" y="35560"/>
                      </a:lnTo>
                      <a:lnTo>
                        <a:pt x="163830" y="25400"/>
                      </a:lnTo>
                      <a:lnTo>
                        <a:pt x="165100" y="21590"/>
                      </a:lnTo>
                      <a:lnTo>
                        <a:pt x="166370" y="17780"/>
                      </a:lnTo>
                      <a:lnTo>
                        <a:pt x="167640" y="15240"/>
                      </a:lnTo>
                      <a:lnTo>
                        <a:pt x="167640" y="13970"/>
                      </a:lnTo>
                      <a:lnTo>
                        <a:pt x="166370" y="13970"/>
                      </a:lnTo>
                      <a:lnTo>
                        <a:pt x="166370" y="13970"/>
                      </a:lnTo>
                      <a:lnTo>
                        <a:pt x="165100" y="16510"/>
                      </a:lnTo>
                      <a:lnTo>
                        <a:pt x="165100" y="20320"/>
                      </a:lnTo>
                      <a:lnTo>
                        <a:pt x="165100" y="24130"/>
                      </a:lnTo>
                      <a:lnTo>
                        <a:pt x="165100" y="27940"/>
                      </a:lnTo>
                      <a:lnTo>
                        <a:pt x="163830" y="36830"/>
                      </a:lnTo>
                      <a:lnTo>
                        <a:pt x="163830" y="40640"/>
                      </a:lnTo>
                      <a:lnTo>
                        <a:pt x="162560" y="44450"/>
                      </a:lnTo>
                      <a:lnTo>
                        <a:pt x="161290" y="48260"/>
                      </a:lnTo>
                      <a:lnTo>
                        <a:pt x="161290" y="49530"/>
                      </a:lnTo>
                      <a:lnTo>
                        <a:pt x="161290" y="49530"/>
                      </a:lnTo>
                      <a:lnTo>
                        <a:pt x="162560" y="46990"/>
                      </a:lnTo>
                      <a:lnTo>
                        <a:pt x="162560" y="48260"/>
                      </a:lnTo>
                      <a:lnTo>
                        <a:pt x="163830" y="50800"/>
                      </a:lnTo>
                      <a:lnTo>
                        <a:pt x="163830" y="54610"/>
                      </a:lnTo>
                      <a:lnTo>
                        <a:pt x="162560" y="55880"/>
                      </a:lnTo>
                      <a:lnTo>
                        <a:pt x="162560" y="54610"/>
                      </a:lnTo>
                      <a:lnTo>
                        <a:pt x="161290" y="53340"/>
                      </a:lnTo>
                      <a:lnTo>
                        <a:pt x="158750" y="52070"/>
                      </a:lnTo>
                      <a:lnTo>
                        <a:pt x="156210" y="49530"/>
                      </a:lnTo>
                      <a:lnTo>
                        <a:pt x="152400" y="48260"/>
                      </a:lnTo>
                      <a:lnTo>
                        <a:pt x="149860" y="45720"/>
                      </a:lnTo>
                      <a:lnTo>
                        <a:pt x="147320" y="44450"/>
                      </a:lnTo>
                      <a:lnTo>
                        <a:pt x="146050" y="41910"/>
                      </a:lnTo>
                      <a:lnTo>
                        <a:pt x="144780" y="41910"/>
                      </a:lnTo>
                      <a:lnTo>
                        <a:pt x="144780" y="41910"/>
                      </a:lnTo>
                      <a:lnTo>
                        <a:pt x="144780" y="43180"/>
                      </a:lnTo>
                      <a:lnTo>
                        <a:pt x="147320" y="43180"/>
                      </a:lnTo>
                      <a:lnTo>
                        <a:pt x="149860" y="45720"/>
                      </a:lnTo>
                      <a:lnTo>
                        <a:pt x="152400" y="46990"/>
                      </a:lnTo>
                      <a:lnTo>
                        <a:pt x="153670" y="48260"/>
                      </a:lnTo>
                      <a:lnTo>
                        <a:pt x="152400" y="48260"/>
                      </a:lnTo>
                      <a:lnTo>
                        <a:pt x="149860" y="49530"/>
                      </a:lnTo>
                      <a:lnTo>
                        <a:pt x="147320" y="49530"/>
                      </a:lnTo>
                      <a:lnTo>
                        <a:pt x="143510" y="49530"/>
                      </a:lnTo>
                      <a:lnTo>
                        <a:pt x="138430" y="49530"/>
                      </a:lnTo>
                      <a:lnTo>
                        <a:pt x="134620" y="49530"/>
                      </a:lnTo>
                      <a:lnTo>
                        <a:pt x="129540" y="48260"/>
                      </a:lnTo>
                      <a:lnTo>
                        <a:pt x="125730" y="46990"/>
                      </a:lnTo>
                      <a:lnTo>
                        <a:pt x="121920" y="45720"/>
                      </a:lnTo>
                      <a:lnTo>
                        <a:pt x="116840" y="45720"/>
                      </a:lnTo>
                      <a:lnTo>
                        <a:pt x="110490" y="44450"/>
                      </a:lnTo>
                      <a:lnTo>
                        <a:pt x="106680" y="44450"/>
                      </a:lnTo>
                      <a:lnTo>
                        <a:pt x="95250" y="44450"/>
                      </a:lnTo>
                      <a:lnTo>
                        <a:pt x="96520" y="44450"/>
                      </a:lnTo>
                      <a:lnTo>
                        <a:pt x="97790" y="44450"/>
                      </a:lnTo>
                      <a:lnTo>
                        <a:pt x="102870" y="45720"/>
                      </a:lnTo>
                      <a:lnTo>
                        <a:pt x="105410" y="46990"/>
                      </a:lnTo>
                      <a:lnTo>
                        <a:pt x="109220" y="48260"/>
                      </a:lnTo>
                      <a:lnTo>
                        <a:pt x="113030" y="48260"/>
                      </a:lnTo>
                      <a:lnTo>
                        <a:pt x="116840" y="49530"/>
                      </a:lnTo>
                      <a:lnTo>
                        <a:pt x="116840" y="49530"/>
                      </a:lnTo>
                      <a:lnTo>
                        <a:pt x="111760" y="49530"/>
                      </a:lnTo>
                      <a:lnTo>
                        <a:pt x="86360" y="49530"/>
                      </a:lnTo>
                      <a:lnTo>
                        <a:pt x="81280" y="50800"/>
                      </a:lnTo>
                      <a:lnTo>
                        <a:pt x="77470" y="52070"/>
                      </a:lnTo>
                      <a:lnTo>
                        <a:pt x="73660" y="53340"/>
                      </a:lnTo>
                      <a:lnTo>
                        <a:pt x="73660" y="54610"/>
                      </a:lnTo>
                      <a:lnTo>
                        <a:pt x="76200" y="54610"/>
                      </a:lnTo>
                      <a:lnTo>
                        <a:pt x="80010" y="54610"/>
                      </a:lnTo>
                      <a:lnTo>
                        <a:pt x="83820" y="55880"/>
                      </a:lnTo>
                      <a:lnTo>
                        <a:pt x="88900" y="55880"/>
                      </a:lnTo>
                      <a:lnTo>
                        <a:pt x="96520" y="55880"/>
                      </a:lnTo>
                      <a:lnTo>
                        <a:pt x="120650" y="55880"/>
                      </a:lnTo>
                      <a:lnTo>
                        <a:pt x="124460" y="54610"/>
                      </a:lnTo>
                      <a:lnTo>
                        <a:pt x="129540" y="54610"/>
                      </a:lnTo>
                      <a:lnTo>
                        <a:pt x="133350" y="53340"/>
                      </a:lnTo>
                      <a:lnTo>
                        <a:pt x="137160" y="52070"/>
                      </a:lnTo>
                      <a:lnTo>
                        <a:pt x="140970" y="50800"/>
                      </a:lnTo>
                      <a:lnTo>
                        <a:pt x="144780" y="50800"/>
                      </a:lnTo>
                      <a:lnTo>
                        <a:pt x="148590" y="52070"/>
                      </a:lnTo>
                      <a:lnTo>
                        <a:pt x="151130" y="53340"/>
                      </a:lnTo>
                      <a:lnTo>
                        <a:pt x="153670" y="55880"/>
                      </a:lnTo>
                      <a:lnTo>
                        <a:pt x="153670" y="58420"/>
                      </a:lnTo>
                      <a:lnTo>
                        <a:pt x="152400" y="60960"/>
                      </a:lnTo>
                      <a:lnTo>
                        <a:pt x="151130" y="63500"/>
                      </a:lnTo>
                      <a:lnTo>
                        <a:pt x="151130" y="64770"/>
                      </a:lnTo>
                      <a:lnTo>
                        <a:pt x="153670" y="66040"/>
                      </a:lnTo>
                      <a:lnTo>
                        <a:pt x="157480" y="66040"/>
                      </a:lnTo>
                      <a:lnTo>
                        <a:pt x="158750" y="64770"/>
                      </a:lnTo>
                      <a:lnTo>
                        <a:pt x="158750" y="63500"/>
                      </a:lnTo>
                      <a:lnTo>
                        <a:pt x="158750" y="60960"/>
                      </a:lnTo>
                      <a:lnTo>
                        <a:pt x="160020" y="59690"/>
                      </a:lnTo>
                      <a:lnTo>
                        <a:pt x="162560" y="59690"/>
                      </a:lnTo>
                      <a:lnTo>
                        <a:pt x="165100" y="60960"/>
                      </a:lnTo>
                      <a:lnTo>
                        <a:pt x="165100" y="59690"/>
                      </a:lnTo>
                      <a:lnTo>
                        <a:pt x="162560" y="58420"/>
                      </a:lnTo>
                      <a:lnTo>
                        <a:pt x="160020" y="57150"/>
                      </a:lnTo>
                      <a:lnTo>
                        <a:pt x="153670" y="53340"/>
                      </a:lnTo>
                      <a:lnTo>
                        <a:pt x="151130" y="52070"/>
                      </a:lnTo>
                      <a:lnTo>
                        <a:pt x="148590" y="49530"/>
                      </a:lnTo>
                      <a:lnTo>
                        <a:pt x="146050" y="48260"/>
                      </a:lnTo>
                      <a:lnTo>
                        <a:pt x="144780" y="45720"/>
                      </a:lnTo>
                      <a:lnTo>
                        <a:pt x="144780" y="44450"/>
                      </a:lnTo>
                      <a:lnTo>
                        <a:pt x="146050" y="41910"/>
                      </a:lnTo>
                      <a:lnTo>
                        <a:pt x="146050" y="39370"/>
                      </a:lnTo>
                      <a:lnTo>
                        <a:pt x="146050" y="36830"/>
                      </a:lnTo>
                      <a:lnTo>
                        <a:pt x="146050" y="33020"/>
                      </a:lnTo>
                      <a:lnTo>
                        <a:pt x="144780" y="31750"/>
                      </a:lnTo>
                      <a:lnTo>
                        <a:pt x="143510" y="31750"/>
                      </a:lnTo>
                      <a:lnTo>
                        <a:pt x="140970" y="31750"/>
                      </a:lnTo>
                      <a:lnTo>
                        <a:pt x="137160" y="33020"/>
                      </a:lnTo>
                      <a:lnTo>
                        <a:pt x="134620" y="34290"/>
                      </a:lnTo>
                      <a:lnTo>
                        <a:pt x="130810" y="35560"/>
                      </a:lnTo>
                      <a:lnTo>
                        <a:pt x="128270" y="35560"/>
                      </a:lnTo>
                      <a:lnTo>
                        <a:pt x="128270" y="34290"/>
                      </a:lnTo>
                      <a:lnTo>
                        <a:pt x="128270" y="31750"/>
                      </a:lnTo>
                      <a:lnTo>
                        <a:pt x="130810" y="29210"/>
                      </a:lnTo>
                      <a:lnTo>
                        <a:pt x="132080" y="26670"/>
                      </a:lnTo>
                      <a:lnTo>
                        <a:pt x="135890" y="25400"/>
                      </a:lnTo>
                      <a:lnTo>
                        <a:pt x="137160" y="25400"/>
                      </a:lnTo>
                      <a:lnTo>
                        <a:pt x="137160" y="26670"/>
                      </a:lnTo>
                      <a:lnTo>
                        <a:pt x="135890" y="27940"/>
                      </a:lnTo>
                      <a:lnTo>
                        <a:pt x="134620" y="30480"/>
                      </a:lnTo>
                      <a:lnTo>
                        <a:pt x="132080" y="34290"/>
                      </a:lnTo>
                      <a:lnTo>
                        <a:pt x="129540" y="38100"/>
                      </a:lnTo>
                      <a:lnTo>
                        <a:pt x="128270" y="38100"/>
                      </a:lnTo>
                      <a:lnTo>
                        <a:pt x="128270" y="38100"/>
                      </a:lnTo>
                      <a:lnTo>
                        <a:pt x="128270" y="35560"/>
                      </a:lnTo>
                      <a:lnTo>
                        <a:pt x="129540" y="33020"/>
                      </a:lnTo>
                      <a:lnTo>
                        <a:pt x="132080" y="30480"/>
                      </a:lnTo>
                      <a:lnTo>
                        <a:pt x="134620" y="27940"/>
                      </a:lnTo>
                      <a:lnTo>
                        <a:pt x="139700" y="21590"/>
                      </a:lnTo>
                      <a:lnTo>
                        <a:pt x="142240" y="20320"/>
                      </a:lnTo>
                      <a:lnTo>
                        <a:pt x="143510" y="17780"/>
                      </a:lnTo>
                      <a:lnTo>
                        <a:pt x="143510" y="17780"/>
                      </a:lnTo>
                      <a:lnTo>
                        <a:pt x="142240" y="16510"/>
                      </a:lnTo>
                      <a:lnTo>
                        <a:pt x="140970" y="16510"/>
                      </a:lnTo>
                      <a:lnTo>
                        <a:pt x="138430" y="17780"/>
                      </a:lnTo>
                      <a:lnTo>
                        <a:pt x="134620" y="19050"/>
                      </a:lnTo>
                      <a:lnTo>
                        <a:pt x="132080" y="20320"/>
                      </a:lnTo>
                      <a:lnTo>
                        <a:pt x="124460" y="22860"/>
                      </a:lnTo>
                      <a:lnTo>
                        <a:pt x="121920" y="25400"/>
                      </a:lnTo>
                      <a:lnTo>
                        <a:pt x="119380" y="26670"/>
                      </a:lnTo>
                      <a:lnTo>
                        <a:pt x="115570" y="29210"/>
                      </a:lnTo>
                      <a:lnTo>
                        <a:pt x="115570" y="29210"/>
                      </a:lnTo>
                      <a:lnTo>
                        <a:pt x="116840" y="27940"/>
                      </a:lnTo>
                      <a:lnTo>
                        <a:pt x="118110" y="26670"/>
                      </a:lnTo>
                      <a:lnTo>
                        <a:pt x="119380" y="24130"/>
                      </a:lnTo>
                      <a:lnTo>
                        <a:pt x="120650" y="21590"/>
                      </a:lnTo>
                      <a:lnTo>
                        <a:pt x="120650" y="20320"/>
                      </a:lnTo>
                      <a:lnTo>
                        <a:pt x="120650" y="19050"/>
                      </a:lnTo>
                      <a:lnTo>
                        <a:pt x="118110" y="21590"/>
                      </a:lnTo>
                      <a:lnTo>
                        <a:pt x="111760" y="24130"/>
                      </a:lnTo>
                      <a:lnTo>
                        <a:pt x="114300" y="22860"/>
                      </a:lnTo>
                      <a:lnTo>
                        <a:pt x="116840" y="22860"/>
                      </a:lnTo>
                      <a:lnTo>
                        <a:pt x="119380" y="21590"/>
                      </a:lnTo>
                      <a:lnTo>
                        <a:pt x="123190" y="21590"/>
                      </a:lnTo>
                      <a:lnTo>
                        <a:pt x="125730" y="20320"/>
                      </a:lnTo>
                      <a:lnTo>
                        <a:pt x="129540" y="19050"/>
                      </a:lnTo>
                      <a:lnTo>
                        <a:pt x="133350" y="17780"/>
                      </a:lnTo>
                      <a:lnTo>
                        <a:pt x="137160" y="17780"/>
                      </a:lnTo>
                      <a:lnTo>
                        <a:pt x="142240" y="16510"/>
                      </a:lnTo>
                      <a:lnTo>
                        <a:pt x="143510" y="13970"/>
                      </a:lnTo>
                      <a:lnTo>
                        <a:pt x="146050" y="12700"/>
                      </a:lnTo>
                      <a:lnTo>
                        <a:pt x="148590" y="8890"/>
                      </a:lnTo>
                      <a:lnTo>
                        <a:pt x="148590" y="7620"/>
                      </a:lnTo>
                      <a:lnTo>
                        <a:pt x="148590" y="7620"/>
                      </a:lnTo>
                      <a:lnTo>
                        <a:pt x="147320" y="889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 80">
                  <a:hlinkClick r:id="rId2" action="ppaction://hlinksldjump"/>
                </p:cNvPr>
                <p:cNvSpPr/>
                <p:nvPr/>
              </p:nvSpPr>
              <p:spPr>
                <a:xfrm>
                  <a:off x="915670" y="6140450"/>
                  <a:ext cx="213361" cy="1066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3361" h="106681">
                      <a:moveTo>
                        <a:pt x="201930" y="74930"/>
                      </a:moveTo>
                      <a:lnTo>
                        <a:pt x="184150" y="74930"/>
                      </a:lnTo>
                      <a:lnTo>
                        <a:pt x="177800" y="76200"/>
                      </a:lnTo>
                      <a:lnTo>
                        <a:pt x="173990" y="77470"/>
                      </a:lnTo>
                      <a:lnTo>
                        <a:pt x="171450" y="80010"/>
                      </a:lnTo>
                      <a:lnTo>
                        <a:pt x="168910" y="82550"/>
                      </a:lnTo>
                      <a:lnTo>
                        <a:pt x="166370" y="85090"/>
                      </a:lnTo>
                      <a:lnTo>
                        <a:pt x="163830" y="87630"/>
                      </a:lnTo>
                      <a:lnTo>
                        <a:pt x="157480" y="90170"/>
                      </a:lnTo>
                      <a:lnTo>
                        <a:pt x="153670" y="91440"/>
                      </a:lnTo>
                      <a:lnTo>
                        <a:pt x="149860" y="92710"/>
                      </a:lnTo>
                      <a:lnTo>
                        <a:pt x="146050" y="93980"/>
                      </a:lnTo>
                      <a:lnTo>
                        <a:pt x="140970" y="95250"/>
                      </a:lnTo>
                      <a:lnTo>
                        <a:pt x="137160" y="96520"/>
                      </a:lnTo>
                      <a:lnTo>
                        <a:pt x="132080" y="96520"/>
                      </a:lnTo>
                      <a:lnTo>
                        <a:pt x="127000" y="97790"/>
                      </a:lnTo>
                      <a:lnTo>
                        <a:pt x="120650" y="100330"/>
                      </a:lnTo>
                      <a:lnTo>
                        <a:pt x="116840" y="101600"/>
                      </a:lnTo>
                      <a:lnTo>
                        <a:pt x="113030" y="101600"/>
                      </a:lnTo>
                      <a:lnTo>
                        <a:pt x="107950" y="102870"/>
                      </a:lnTo>
                      <a:lnTo>
                        <a:pt x="104140" y="102870"/>
                      </a:lnTo>
                      <a:lnTo>
                        <a:pt x="97790" y="102870"/>
                      </a:lnTo>
                      <a:lnTo>
                        <a:pt x="90170" y="102870"/>
                      </a:lnTo>
                      <a:lnTo>
                        <a:pt x="85090" y="102870"/>
                      </a:lnTo>
                      <a:lnTo>
                        <a:pt x="81280" y="104140"/>
                      </a:lnTo>
                      <a:lnTo>
                        <a:pt x="74930" y="106680"/>
                      </a:lnTo>
                      <a:lnTo>
                        <a:pt x="71120" y="106680"/>
                      </a:lnTo>
                      <a:lnTo>
                        <a:pt x="68580" y="106680"/>
                      </a:lnTo>
                      <a:lnTo>
                        <a:pt x="64770" y="105410"/>
                      </a:lnTo>
                      <a:lnTo>
                        <a:pt x="59690" y="104140"/>
                      </a:lnTo>
                      <a:lnTo>
                        <a:pt x="55880" y="104140"/>
                      </a:lnTo>
                      <a:lnTo>
                        <a:pt x="50800" y="104140"/>
                      </a:lnTo>
                      <a:lnTo>
                        <a:pt x="40640" y="104140"/>
                      </a:lnTo>
                      <a:lnTo>
                        <a:pt x="26670" y="104140"/>
                      </a:lnTo>
                      <a:lnTo>
                        <a:pt x="21590" y="102870"/>
                      </a:lnTo>
                      <a:lnTo>
                        <a:pt x="17780" y="102870"/>
                      </a:lnTo>
                      <a:lnTo>
                        <a:pt x="11430" y="100330"/>
                      </a:lnTo>
                      <a:lnTo>
                        <a:pt x="8890" y="97790"/>
                      </a:lnTo>
                      <a:lnTo>
                        <a:pt x="7620" y="93980"/>
                      </a:lnTo>
                      <a:lnTo>
                        <a:pt x="7620" y="88900"/>
                      </a:lnTo>
                      <a:lnTo>
                        <a:pt x="6350" y="85090"/>
                      </a:lnTo>
                      <a:lnTo>
                        <a:pt x="6350" y="81280"/>
                      </a:lnTo>
                      <a:lnTo>
                        <a:pt x="6350" y="76200"/>
                      </a:lnTo>
                      <a:lnTo>
                        <a:pt x="5080" y="72390"/>
                      </a:lnTo>
                      <a:lnTo>
                        <a:pt x="5080" y="57150"/>
                      </a:lnTo>
                      <a:lnTo>
                        <a:pt x="5080" y="48260"/>
                      </a:lnTo>
                      <a:lnTo>
                        <a:pt x="5080" y="44450"/>
                      </a:lnTo>
                      <a:lnTo>
                        <a:pt x="3810" y="40640"/>
                      </a:lnTo>
                      <a:lnTo>
                        <a:pt x="2540" y="35560"/>
                      </a:lnTo>
                      <a:lnTo>
                        <a:pt x="1270" y="31750"/>
                      </a:lnTo>
                      <a:lnTo>
                        <a:pt x="1270" y="27940"/>
                      </a:lnTo>
                      <a:lnTo>
                        <a:pt x="0" y="24130"/>
                      </a:lnTo>
                      <a:lnTo>
                        <a:pt x="0" y="20320"/>
                      </a:lnTo>
                      <a:lnTo>
                        <a:pt x="0" y="10160"/>
                      </a:lnTo>
                      <a:lnTo>
                        <a:pt x="0" y="7620"/>
                      </a:lnTo>
                      <a:lnTo>
                        <a:pt x="1270" y="7620"/>
                      </a:lnTo>
                      <a:lnTo>
                        <a:pt x="2540" y="8890"/>
                      </a:lnTo>
                      <a:lnTo>
                        <a:pt x="3810" y="10160"/>
                      </a:lnTo>
                      <a:lnTo>
                        <a:pt x="6350" y="12700"/>
                      </a:lnTo>
                      <a:lnTo>
                        <a:pt x="7620" y="16510"/>
                      </a:lnTo>
                      <a:lnTo>
                        <a:pt x="8890" y="20320"/>
                      </a:lnTo>
                      <a:lnTo>
                        <a:pt x="8890" y="24130"/>
                      </a:lnTo>
                      <a:lnTo>
                        <a:pt x="10160" y="29210"/>
                      </a:lnTo>
                      <a:lnTo>
                        <a:pt x="10160" y="34290"/>
                      </a:lnTo>
                      <a:lnTo>
                        <a:pt x="10160" y="38100"/>
                      </a:lnTo>
                      <a:lnTo>
                        <a:pt x="10160" y="43180"/>
                      </a:lnTo>
                      <a:lnTo>
                        <a:pt x="11430" y="58420"/>
                      </a:lnTo>
                      <a:lnTo>
                        <a:pt x="11430" y="71120"/>
                      </a:lnTo>
                      <a:lnTo>
                        <a:pt x="11430" y="76200"/>
                      </a:lnTo>
                      <a:lnTo>
                        <a:pt x="12700" y="80010"/>
                      </a:lnTo>
                      <a:lnTo>
                        <a:pt x="13970" y="83820"/>
                      </a:lnTo>
                      <a:lnTo>
                        <a:pt x="16510" y="85090"/>
                      </a:lnTo>
                      <a:lnTo>
                        <a:pt x="19050" y="85090"/>
                      </a:lnTo>
                      <a:lnTo>
                        <a:pt x="25400" y="81280"/>
                      </a:lnTo>
                      <a:lnTo>
                        <a:pt x="27940" y="80010"/>
                      </a:lnTo>
                      <a:lnTo>
                        <a:pt x="29210" y="77470"/>
                      </a:lnTo>
                      <a:lnTo>
                        <a:pt x="31750" y="76200"/>
                      </a:lnTo>
                      <a:lnTo>
                        <a:pt x="34290" y="72390"/>
                      </a:lnTo>
                      <a:lnTo>
                        <a:pt x="35560" y="69850"/>
                      </a:lnTo>
                      <a:lnTo>
                        <a:pt x="38100" y="66040"/>
                      </a:lnTo>
                      <a:lnTo>
                        <a:pt x="39370" y="63500"/>
                      </a:lnTo>
                      <a:lnTo>
                        <a:pt x="41910" y="62230"/>
                      </a:lnTo>
                      <a:lnTo>
                        <a:pt x="44450" y="59690"/>
                      </a:lnTo>
                      <a:lnTo>
                        <a:pt x="46990" y="57150"/>
                      </a:lnTo>
                      <a:lnTo>
                        <a:pt x="50800" y="55880"/>
                      </a:lnTo>
                      <a:lnTo>
                        <a:pt x="50800" y="54610"/>
                      </a:lnTo>
                      <a:lnTo>
                        <a:pt x="45720" y="55880"/>
                      </a:lnTo>
                      <a:lnTo>
                        <a:pt x="40640" y="58420"/>
                      </a:lnTo>
                      <a:lnTo>
                        <a:pt x="39370" y="59690"/>
                      </a:lnTo>
                      <a:lnTo>
                        <a:pt x="35560" y="60960"/>
                      </a:lnTo>
                      <a:lnTo>
                        <a:pt x="30480" y="63500"/>
                      </a:lnTo>
                      <a:lnTo>
                        <a:pt x="26670" y="64770"/>
                      </a:lnTo>
                      <a:lnTo>
                        <a:pt x="25400" y="66040"/>
                      </a:lnTo>
                      <a:lnTo>
                        <a:pt x="26670" y="67310"/>
                      </a:lnTo>
                      <a:lnTo>
                        <a:pt x="33020" y="68580"/>
                      </a:lnTo>
                      <a:lnTo>
                        <a:pt x="36830" y="68580"/>
                      </a:lnTo>
                      <a:lnTo>
                        <a:pt x="46990" y="68580"/>
                      </a:lnTo>
                      <a:lnTo>
                        <a:pt x="74930" y="68580"/>
                      </a:lnTo>
                      <a:lnTo>
                        <a:pt x="77470" y="69850"/>
                      </a:lnTo>
                      <a:lnTo>
                        <a:pt x="77470" y="69850"/>
                      </a:lnTo>
                      <a:lnTo>
                        <a:pt x="77470" y="71120"/>
                      </a:lnTo>
                      <a:lnTo>
                        <a:pt x="74930" y="72390"/>
                      </a:lnTo>
                      <a:lnTo>
                        <a:pt x="69850" y="73660"/>
                      </a:lnTo>
                      <a:lnTo>
                        <a:pt x="64770" y="73660"/>
                      </a:lnTo>
                      <a:lnTo>
                        <a:pt x="60960" y="73660"/>
                      </a:lnTo>
                      <a:lnTo>
                        <a:pt x="55880" y="73660"/>
                      </a:lnTo>
                      <a:lnTo>
                        <a:pt x="52070" y="74930"/>
                      </a:lnTo>
                      <a:lnTo>
                        <a:pt x="45720" y="77470"/>
                      </a:lnTo>
                      <a:lnTo>
                        <a:pt x="41910" y="78740"/>
                      </a:lnTo>
                      <a:lnTo>
                        <a:pt x="36830" y="78740"/>
                      </a:lnTo>
                      <a:lnTo>
                        <a:pt x="31750" y="80010"/>
                      </a:lnTo>
                      <a:lnTo>
                        <a:pt x="34290" y="80010"/>
                      </a:lnTo>
                      <a:lnTo>
                        <a:pt x="40640" y="80010"/>
                      </a:lnTo>
                      <a:lnTo>
                        <a:pt x="58420" y="80010"/>
                      </a:lnTo>
                      <a:lnTo>
                        <a:pt x="62230" y="81280"/>
                      </a:lnTo>
                      <a:lnTo>
                        <a:pt x="68580" y="83820"/>
                      </a:lnTo>
                      <a:lnTo>
                        <a:pt x="69850" y="83820"/>
                      </a:lnTo>
                      <a:lnTo>
                        <a:pt x="68580" y="85090"/>
                      </a:lnTo>
                      <a:lnTo>
                        <a:pt x="63500" y="86360"/>
                      </a:lnTo>
                      <a:lnTo>
                        <a:pt x="54610" y="88900"/>
                      </a:lnTo>
                      <a:lnTo>
                        <a:pt x="50800" y="90170"/>
                      </a:lnTo>
                      <a:lnTo>
                        <a:pt x="46990" y="90170"/>
                      </a:lnTo>
                      <a:lnTo>
                        <a:pt x="41910" y="91440"/>
                      </a:lnTo>
                      <a:lnTo>
                        <a:pt x="38100" y="91440"/>
                      </a:lnTo>
                      <a:lnTo>
                        <a:pt x="33020" y="91440"/>
                      </a:lnTo>
                      <a:lnTo>
                        <a:pt x="27940" y="91440"/>
                      </a:lnTo>
                      <a:lnTo>
                        <a:pt x="25400" y="91440"/>
                      </a:lnTo>
                      <a:lnTo>
                        <a:pt x="31750" y="91440"/>
                      </a:lnTo>
                      <a:lnTo>
                        <a:pt x="66040" y="91440"/>
                      </a:lnTo>
                      <a:lnTo>
                        <a:pt x="69850" y="91440"/>
                      </a:lnTo>
                      <a:lnTo>
                        <a:pt x="74930" y="90170"/>
                      </a:lnTo>
                      <a:lnTo>
                        <a:pt x="78740" y="88900"/>
                      </a:lnTo>
                      <a:lnTo>
                        <a:pt x="78740" y="87630"/>
                      </a:lnTo>
                      <a:lnTo>
                        <a:pt x="77470" y="87630"/>
                      </a:lnTo>
                      <a:lnTo>
                        <a:pt x="74930" y="86360"/>
                      </a:lnTo>
                      <a:lnTo>
                        <a:pt x="72390" y="87630"/>
                      </a:lnTo>
                      <a:lnTo>
                        <a:pt x="69850" y="87630"/>
                      </a:lnTo>
                      <a:lnTo>
                        <a:pt x="67310" y="88900"/>
                      </a:lnTo>
                      <a:lnTo>
                        <a:pt x="64770" y="90170"/>
                      </a:lnTo>
                      <a:lnTo>
                        <a:pt x="59690" y="90170"/>
                      </a:lnTo>
                      <a:lnTo>
                        <a:pt x="55880" y="91440"/>
                      </a:lnTo>
                      <a:lnTo>
                        <a:pt x="50800" y="91440"/>
                      </a:lnTo>
                      <a:lnTo>
                        <a:pt x="41910" y="91440"/>
                      </a:lnTo>
                      <a:lnTo>
                        <a:pt x="40640" y="91440"/>
                      </a:lnTo>
                      <a:lnTo>
                        <a:pt x="39370" y="90170"/>
                      </a:lnTo>
                      <a:lnTo>
                        <a:pt x="39370" y="88900"/>
                      </a:lnTo>
                      <a:lnTo>
                        <a:pt x="41910" y="87630"/>
                      </a:lnTo>
                      <a:lnTo>
                        <a:pt x="44450" y="87630"/>
                      </a:lnTo>
                      <a:lnTo>
                        <a:pt x="49530" y="86360"/>
                      </a:lnTo>
                      <a:lnTo>
                        <a:pt x="53340" y="86360"/>
                      </a:lnTo>
                      <a:lnTo>
                        <a:pt x="57150" y="86360"/>
                      </a:lnTo>
                      <a:lnTo>
                        <a:pt x="66040" y="86360"/>
                      </a:lnTo>
                      <a:lnTo>
                        <a:pt x="76200" y="86360"/>
                      </a:lnTo>
                      <a:lnTo>
                        <a:pt x="81280" y="85090"/>
                      </a:lnTo>
                      <a:lnTo>
                        <a:pt x="85090" y="83820"/>
                      </a:lnTo>
                      <a:lnTo>
                        <a:pt x="88900" y="82550"/>
                      </a:lnTo>
                      <a:lnTo>
                        <a:pt x="93980" y="82550"/>
                      </a:lnTo>
                      <a:lnTo>
                        <a:pt x="97790" y="81280"/>
                      </a:lnTo>
                      <a:lnTo>
                        <a:pt x="101600" y="81280"/>
                      </a:lnTo>
                      <a:lnTo>
                        <a:pt x="102870" y="81280"/>
                      </a:lnTo>
                      <a:lnTo>
                        <a:pt x="102870" y="82550"/>
                      </a:lnTo>
                      <a:lnTo>
                        <a:pt x="99060" y="85090"/>
                      </a:lnTo>
                      <a:lnTo>
                        <a:pt x="97790" y="86360"/>
                      </a:lnTo>
                      <a:lnTo>
                        <a:pt x="95250" y="88900"/>
                      </a:lnTo>
                      <a:lnTo>
                        <a:pt x="92710" y="90170"/>
                      </a:lnTo>
                      <a:lnTo>
                        <a:pt x="88900" y="90170"/>
                      </a:lnTo>
                      <a:lnTo>
                        <a:pt x="83820" y="91440"/>
                      </a:lnTo>
                      <a:lnTo>
                        <a:pt x="80010" y="90170"/>
                      </a:lnTo>
                      <a:lnTo>
                        <a:pt x="77470" y="90170"/>
                      </a:lnTo>
                      <a:lnTo>
                        <a:pt x="74930" y="88900"/>
                      </a:lnTo>
                      <a:lnTo>
                        <a:pt x="73660" y="87630"/>
                      </a:lnTo>
                      <a:lnTo>
                        <a:pt x="74930" y="85090"/>
                      </a:lnTo>
                      <a:lnTo>
                        <a:pt x="76200" y="83820"/>
                      </a:lnTo>
                      <a:lnTo>
                        <a:pt x="80010" y="82550"/>
                      </a:lnTo>
                      <a:lnTo>
                        <a:pt x="83820" y="81280"/>
                      </a:lnTo>
                      <a:lnTo>
                        <a:pt x="88900" y="81280"/>
                      </a:lnTo>
                      <a:lnTo>
                        <a:pt x="92710" y="80010"/>
                      </a:lnTo>
                      <a:lnTo>
                        <a:pt x="97790" y="77470"/>
                      </a:lnTo>
                      <a:lnTo>
                        <a:pt x="101600" y="76200"/>
                      </a:lnTo>
                      <a:lnTo>
                        <a:pt x="106680" y="76200"/>
                      </a:lnTo>
                      <a:lnTo>
                        <a:pt x="111760" y="74930"/>
                      </a:lnTo>
                      <a:lnTo>
                        <a:pt x="115570" y="74930"/>
                      </a:lnTo>
                      <a:lnTo>
                        <a:pt x="124460" y="74930"/>
                      </a:lnTo>
                      <a:lnTo>
                        <a:pt x="137160" y="74930"/>
                      </a:lnTo>
                      <a:lnTo>
                        <a:pt x="133350" y="74930"/>
                      </a:lnTo>
                      <a:lnTo>
                        <a:pt x="127000" y="74930"/>
                      </a:lnTo>
                      <a:lnTo>
                        <a:pt x="138430" y="74930"/>
                      </a:lnTo>
                      <a:lnTo>
                        <a:pt x="135890" y="74930"/>
                      </a:lnTo>
                      <a:lnTo>
                        <a:pt x="130810" y="76200"/>
                      </a:lnTo>
                      <a:lnTo>
                        <a:pt x="124460" y="78740"/>
                      </a:lnTo>
                      <a:lnTo>
                        <a:pt x="120650" y="78740"/>
                      </a:lnTo>
                      <a:lnTo>
                        <a:pt x="116840" y="80010"/>
                      </a:lnTo>
                      <a:lnTo>
                        <a:pt x="113030" y="80010"/>
                      </a:lnTo>
                      <a:lnTo>
                        <a:pt x="109220" y="81280"/>
                      </a:lnTo>
                      <a:lnTo>
                        <a:pt x="104140" y="83820"/>
                      </a:lnTo>
                      <a:lnTo>
                        <a:pt x="105410" y="82550"/>
                      </a:lnTo>
                      <a:lnTo>
                        <a:pt x="106680" y="82550"/>
                      </a:lnTo>
                      <a:lnTo>
                        <a:pt x="111760" y="81280"/>
                      </a:lnTo>
                      <a:lnTo>
                        <a:pt x="114300" y="81280"/>
                      </a:lnTo>
                      <a:lnTo>
                        <a:pt x="118110" y="80010"/>
                      </a:lnTo>
                      <a:lnTo>
                        <a:pt x="121920" y="78740"/>
                      </a:lnTo>
                      <a:lnTo>
                        <a:pt x="125730" y="77470"/>
                      </a:lnTo>
                      <a:lnTo>
                        <a:pt x="127000" y="77470"/>
                      </a:lnTo>
                      <a:lnTo>
                        <a:pt x="125730" y="78740"/>
                      </a:lnTo>
                      <a:lnTo>
                        <a:pt x="124460" y="81280"/>
                      </a:lnTo>
                      <a:lnTo>
                        <a:pt x="123190" y="83820"/>
                      </a:lnTo>
                      <a:lnTo>
                        <a:pt x="120650" y="86360"/>
                      </a:lnTo>
                      <a:lnTo>
                        <a:pt x="119380" y="87630"/>
                      </a:lnTo>
                      <a:lnTo>
                        <a:pt x="118110" y="87630"/>
                      </a:lnTo>
                      <a:lnTo>
                        <a:pt x="118110" y="86360"/>
                      </a:lnTo>
                      <a:lnTo>
                        <a:pt x="119380" y="85090"/>
                      </a:lnTo>
                      <a:lnTo>
                        <a:pt x="121920" y="82550"/>
                      </a:lnTo>
                      <a:lnTo>
                        <a:pt x="124460" y="82550"/>
                      </a:lnTo>
                      <a:lnTo>
                        <a:pt x="129540" y="80010"/>
                      </a:lnTo>
                      <a:lnTo>
                        <a:pt x="133350" y="78740"/>
                      </a:lnTo>
                      <a:lnTo>
                        <a:pt x="139700" y="76200"/>
                      </a:lnTo>
                      <a:lnTo>
                        <a:pt x="144780" y="74930"/>
                      </a:lnTo>
                      <a:lnTo>
                        <a:pt x="151130" y="73660"/>
                      </a:lnTo>
                      <a:lnTo>
                        <a:pt x="154940" y="71120"/>
                      </a:lnTo>
                      <a:lnTo>
                        <a:pt x="158750" y="69850"/>
                      </a:lnTo>
                      <a:lnTo>
                        <a:pt x="168910" y="66040"/>
                      </a:lnTo>
                      <a:lnTo>
                        <a:pt x="173990" y="64770"/>
                      </a:lnTo>
                      <a:lnTo>
                        <a:pt x="177800" y="64770"/>
                      </a:lnTo>
                      <a:lnTo>
                        <a:pt x="182880" y="63500"/>
                      </a:lnTo>
                      <a:lnTo>
                        <a:pt x="184150" y="64770"/>
                      </a:lnTo>
                      <a:lnTo>
                        <a:pt x="182880" y="64770"/>
                      </a:lnTo>
                      <a:lnTo>
                        <a:pt x="180340" y="67310"/>
                      </a:lnTo>
                      <a:lnTo>
                        <a:pt x="176530" y="71120"/>
                      </a:lnTo>
                      <a:lnTo>
                        <a:pt x="173990" y="72390"/>
                      </a:lnTo>
                      <a:lnTo>
                        <a:pt x="170180" y="72390"/>
                      </a:lnTo>
                      <a:lnTo>
                        <a:pt x="165100" y="73660"/>
                      </a:lnTo>
                      <a:lnTo>
                        <a:pt x="161290" y="73660"/>
                      </a:lnTo>
                      <a:lnTo>
                        <a:pt x="156210" y="73660"/>
                      </a:lnTo>
                      <a:lnTo>
                        <a:pt x="147320" y="74930"/>
                      </a:lnTo>
                      <a:lnTo>
                        <a:pt x="142240" y="74930"/>
                      </a:lnTo>
                      <a:lnTo>
                        <a:pt x="138430" y="74930"/>
                      </a:lnTo>
                      <a:lnTo>
                        <a:pt x="133350" y="76200"/>
                      </a:lnTo>
                      <a:lnTo>
                        <a:pt x="129540" y="77470"/>
                      </a:lnTo>
                      <a:lnTo>
                        <a:pt x="123190" y="81280"/>
                      </a:lnTo>
                      <a:lnTo>
                        <a:pt x="120650" y="82550"/>
                      </a:lnTo>
                      <a:lnTo>
                        <a:pt x="119380" y="83820"/>
                      </a:lnTo>
                      <a:lnTo>
                        <a:pt x="119380" y="86360"/>
                      </a:lnTo>
                      <a:lnTo>
                        <a:pt x="119380" y="87630"/>
                      </a:lnTo>
                      <a:lnTo>
                        <a:pt x="121920" y="90170"/>
                      </a:lnTo>
                      <a:lnTo>
                        <a:pt x="124460" y="91440"/>
                      </a:lnTo>
                      <a:lnTo>
                        <a:pt x="127000" y="93980"/>
                      </a:lnTo>
                      <a:lnTo>
                        <a:pt x="130810" y="95250"/>
                      </a:lnTo>
                      <a:lnTo>
                        <a:pt x="135890" y="96520"/>
                      </a:lnTo>
                      <a:lnTo>
                        <a:pt x="139700" y="96520"/>
                      </a:lnTo>
                      <a:lnTo>
                        <a:pt x="144780" y="96520"/>
                      </a:lnTo>
                      <a:lnTo>
                        <a:pt x="147320" y="95250"/>
                      </a:lnTo>
                      <a:lnTo>
                        <a:pt x="149860" y="93980"/>
                      </a:lnTo>
                      <a:lnTo>
                        <a:pt x="153670" y="93980"/>
                      </a:lnTo>
                      <a:lnTo>
                        <a:pt x="158750" y="92710"/>
                      </a:lnTo>
                      <a:lnTo>
                        <a:pt x="163830" y="92710"/>
                      </a:lnTo>
                      <a:lnTo>
                        <a:pt x="167640" y="91440"/>
                      </a:lnTo>
                      <a:lnTo>
                        <a:pt x="173990" y="88900"/>
                      </a:lnTo>
                      <a:lnTo>
                        <a:pt x="194310" y="78740"/>
                      </a:lnTo>
                      <a:lnTo>
                        <a:pt x="200660" y="76200"/>
                      </a:lnTo>
                      <a:lnTo>
                        <a:pt x="205740" y="74930"/>
                      </a:lnTo>
                      <a:lnTo>
                        <a:pt x="209550" y="73660"/>
                      </a:lnTo>
                      <a:lnTo>
                        <a:pt x="213360" y="71120"/>
                      </a:lnTo>
                      <a:lnTo>
                        <a:pt x="213360" y="71120"/>
                      </a:lnTo>
                      <a:lnTo>
                        <a:pt x="213360" y="69850"/>
                      </a:lnTo>
                      <a:lnTo>
                        <a:pt x="212090" y="69850"/>
                      </a:lnTo>
                      <a:lnTo>
                        <a:pt x="209550" y="69850"/>
                      </a:lnTo>
                      <a:lnTo>
                        <a:pt x="203200" y="72390"/>
                      </a:lnTo>
                      <a:lnTo>
                        <a:pt x="199390" y="72390"/>
                      </a:lnTo>
                      <a:lnTo>
                        <a:pt x="194310" y="73660"/>
                      </a:lnTo>
                      <a:lnTo>
                        <a:pt x="185420" y="73660"/>
                      </a:lnTo>
                      <a:lnTo>
                        <a:pt x="179070" y="73660"/>
                      </a:lnTo>
                      <a:lnTo>
                        <a:pt x="161290" y="74930"/>
                      </a:lnTo>
                      <a:lnTo>
                        <a:pt x="129540" y="74930"/>
                      </a:lnTo>
                      <a:lnTo>
                        <a:pt x="124460" y="73660"/>
                      </a:lnTo>
                      <a:lnTo>
                        <a:pt x="120650" y="72390"/>
                      </a:lnTo>
                      <a:lnTo>
                        <a:pt x="116840" y="71120"/>
                      </a:lnTo>
                      <a:lnTo>
                        <a:pt x="113030" y="71120"/>
                      </a:lnTo>
                      <a:lnTo>
                        <a:pt x="109220" y="69850"/>
                      </a:lnTo>
                      <a:lnTo>
                        <a:pt x="105410" y="69850"/>
                      </a:lnTo>
                      <a:lnTo>
                        <a:pt x="101600" y="68580"/>
                      </a:lnTo>
                      <a:lnTo>
                        <a:pt x="97790" y="67310"/>
                      </a:lnTo>
                      <a:lnTo>
                        <a:pt x="93980" y="66040"/>
                      </a:lnTo>
                      <a:lnTo>
                        <a:pt x="90170" y="64770"/>
                      </a:lnTo>
                      <a:lnTo>
                        <a:pt x="85090" y="64770"/>
                      </a:lnTo>
                      <a:lnTo>
                        <a:pt x="80010" y="63500"/>
                      </a:lnTo>
                      <a:lnTo>
                        <a:pt x="74930" y="62230"/>
                      </a:lnTo>
                      <a:lnTo>
                        <a:pt x="68580" y="59690"/>
                      </a:lnTo>
                      <a:lnTo>
                        <a:pt x="57150" y="54610"/>
                      </a:lnTo>
                      <a:lnTo>
                        <a:pt x="62230" y="57150"/>
                      </a:lnTo>
                      <a:lnTo>
                        <a:pt x="64770" y="59690"/>
                      </a:lnTo>
                      <a:lnTo>
                        <a:pt x="67310" y="60960"/>
                      </a:lnTo>
                      <a:lnTo>
                        <a:pt x="71120" y="63500"/>
                      </a:lnTo>
                      <a:lnTo>
                        <a:pt x="73660" y="64770"/>
                      </a:lnTo>
                      <a:lnTo>
                        <a:pt x="76200" y="64770"/>
                      </a:lnTo>
                      <a:lnTo>
                        <a:pt x="77470" y="62230"/>
                      </a:lnTo>
                      <a:lnTo>
                        <a:pt x="78740" y="58420"/>
                      </a:lnTo>
                      <a:lnTo>
                        <a:pt x="77470" y="55880"/>
                      </a:lnTo>
                      <a:lnTo>
                        <a:pt x="76200" y="53340"/>
                      </a:lnTo>
                      <a:lnTo>
                        <a:pt x="73660" y="50800"/>
                      </a:lnTo>
                      <a:lnTo>
                        <a:pt x="71120" y="48260"/>
                      </a:lnTo>
                      <a:lnTo>
                        <a:pt x="67310" y="46990"/>
                      </a:lnTo>
                      <a:lnTo>
                        <a:pt x="62230" y="44450"/>
                      </a:lnTo>
                      <a:lnTo>
                        <a:pt x="50800" y="39370"/>
                      </a:lnTo>
                      <a:lnTo>
                        <a:pt x="46990" y="38100"/>
                      </a:lnTo>
                      <a:lnTo>
                        <a:pt x="45720" y="38100"/>
                      </a:lnTo>
                      <a:lnTo>
                        <a:pt x="46990" y="39370"/>
                      </a:lnTo>
                      <a:lnTo>
                        <a:pt x="48260" y="40640"/>
                      </a:lnTo>
                      <a:lnTo>
                        <a:pt x="50800" y="43180"/>
                      </a:lnTo>
                      <a:lnTo>
                        <a:pt x="57150" y="44450"/>
                      </a:lnTo>
                      <a:lnTo>
                        <a:pt x="58420" y="44450"/>
                      </a:lnTo>
                      <a:lnTo>
                        <a:pt x="58420" y="43180"/>
                      </a:lnTo>
                      <a:lnTo>
                        <a:pt x="58420" y="41910"/>
                      </a:lnTo>
                      <a:lnTo>
                        <a:pt x="57150" y="39370"/>
                      </a:lnTo>
                      <a:lnTo>
                        <a:pt x="54610" y="36830"/>
                      </a:lnTo>
                      <a:lnTo>
                        <a:pt x="52070" y="34290"/>
                      </a:lnTo>
                      <a:lnTo>
                        <a:pt x="49530" y="30480"/>
                      </a:lnTo>
                      <a:lnTo>
                        <a:pt x="46990" y="27940"/>
                      </a:lnTo>
                      <a:lnTo>
                        <a:pt x="44450" y="24130"/>
                      </a:lnTo>
                      <a:lnTo>
                        <a:pt x="41910" y="21590"/>
                      </a:lnTo>
                      <a:lnTo>
                        <a:pt x="38100" y="20320"/>
                      </a:lnTo>
                      <a:lnTo>
                        <a:pt x="35560" y="19050"/>
                      </a:lnTo>
                      <a:lnTo>
                        <a:pt x="33020" y="19050"/>
                      </a:lnTo>
                      <a:lnTo>
                        <a:pt x="33020" y="19050"/>
                      </a:lnTo>
                      <a:lnTo>
                        <a:pt x="34290" y="21590"/>
                      </a:lnTo>
                      <a:lnTo>
                        <a:pt x="36830" y="27940"/>
                      </a:lnTo>
                      <a:lnTo>
                        <a:pt x="38100" y="30480"/>
                      </a:lnTo>
                      <a:lnTo>
                        <a:pt x="40640" y="33020"/>
                      </a:lnTo>
                      <a:lnTo>
                        <a:pt x="41910" y="35560"/>
                      </a:lnTo>
                      <a:lnTo>
                        <a:pt x="43180" y="34290"/>
                      </a:lnTo>
                      <a:lnTo>
                        <a:pt x="41910" y="33020"/>
                      </a:lnTo>
                      <a:lnTo>
                        <a:pt x="41910" y="29210"/>
                      </a:lnTo>
                      <a:lnTo>
                        <a:pt x="40640" y="26670"/>
                      </a:lnTo>
                      <a:lnTo>
                        <a:pt x="39370" y="24130"/>
                      </a:lnTo>
                      <a:lnTo>
                        <a:pt x="36830" y="21590"/>
                      </a:lnTo>
                      <a:lnTo>
                        <a:pt x="35560" y="19050"/>
                      </a:lnTo>
                      <a:lnTo>
                        <a:pt x="31750" y="16510"/>
                      </a:lnTo>
                      <a:lnTo>
                        <a:pt x="27940" y="13970"/>
                      </a:lnTo>
                      <a:lnTo>
                        <a:pt x="26670" y="13970"/>
                      </a:lnTo>
                      <a:lnTo>
                        <a:pt x="27940" y="16510"/>
                      </a:lnTo>
                      <a:lnTo>
                        <a:pt x="36830" y="33020"/>
                      </a:lnTo>
                      <a:lnTo>
                        <a:pt x="38100" y="33020"/>
                      </a:lnTo>
                      <a:lnTo>
                        <a:pt x="38100" y="33020"/>
                      </a:lnTo>
                      <a:lnTo>
                        <a:pt x="39370" y="31750"/>
                      </a:lnTo>
                      <a:lnTo>
                        <a:pt x="38100" y="29210"/>
                      </a:lnTo>
                      <a:lnTo>
                        <a:pt x="35560" y="27940"/>
                      </a:lnTo>
                      <a:lnTo>
                        <a:pt x="33020" y="25400"/>
                      </a:lnTo>
                      <a:lnTo>
                        <a:pt x="31750" y="24130"/>
                      </a:lnTo>
                      <a:lnTo>
                        <a:pt x="29210" y="22860"/>
                      </a:lnTo>
                      <a:lnTo>
                        <a:pt x="26670" y="20320"/>
                      </a:lnTo>
                      <a:lnTo>
                        <a:pt x="24130" y="19050"/>
                      </a:lnTo>
                      <a:lnTo>
                        <a:pt x="2159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5240"/>
                      </a:lnTo>
                      <a:lnTo>
                        <a:pt x="17780" y="16510"/>
                      </a:lnTo>
                      <a:lnTo>
                        <a:pt x="20320" y="19050"/>
                      </a:lnTo>
                      <a:lnTo>
                        <a:pt x="22860" y="21590"/>
                      </a:lnTo>
                      <a:lnTo>
                        <a:pt x="25400" y="25400"/>
                      </a:lnTo>
                      <a:lnTo>
                        <a:pt x="27940" y="29210"/>
                      </a:lnTo>
                      <a:lnTo>
                        <a:pt x="29210" y="33020"/>
                      </a:lnTo>
                      <a:lnTo>
                        <a:pt x="30480" y="33020"/>
                      </a:lnTo>
                      <a:lnTo>
                        <a:pt x="30480" y="31750"/>
                      </a:lnTo>
                      <a:lnTo>
                        <a:pt x="30480" y="27940"/>
                      </a:lnTo>
                      <a:lnTo>
                        <a:pt x="29210" y="25400"/>
                      </a:lnTo>
                      <a:lnTo>
                        <a:pt x="27940" y="22860"/>
                      </a:lnTo>
                      <a:lnTo>
                        <a:pt x="25400" y="21590"/>
                      </a:lnTo>
                      <a:lnTo>
                        <a:pt x="22860" y="19050"/>
                      </a:lnTo>
                      <a:lnTo>
                        <a:pt x="20320" y="16510"/>
                      </a:lnTo>
                      <a:lnTo>
                        <a:pt x="16510" y="13970"/>
                      </a:lnTo>
                      <a:lnTo>
                        <a:pt x="15240" y="13970"/>
                      </a:lnTo>
                      <a:lnTo>
                        <a:pt x="16510" y="16510"/>
                      </a:lnTo>
                      <a:lnTo>
                        <a:pt x="19050" y="22860"/>
                      </a:lnTo>
                      <a:lnTo>
                        <a:pt x="21590" y="22860"/>
                      </a:lnTo>
                      <a:lnTo>
                        <a:pt x="22860" y="21590"/>
                      </a:lnTo>
                      <a:lnTo>
                        <a:pt x="25400" y="20320"/>
                      </a:lnTo>
                      <a:lnTo>
                        <a:pt x="25400" y="17780"/>
                      </a:lnTo>
                      <a:lnTo>
                        <a:pt x="25400" y="16510"/>
                      </a:lnTo>
                      <a:lnTo>
                        <a:pt x="24130" y="13970"/>
                      </a:lnTo>
                      <a:lnTo>
                        <a:pt x="22860" y="12700"/>
                      </a:lnTo>
                      <a:lnTo>
                        <a:pt x="20320" y="10160"/>
                      </a:lnTo>
                      <a:lnTo>
                        <a:pt x="16510" y="8890"/>
                      </a:lnTo>
                      <a:lnTo>
                        <a:pt x="15240" y="6350"/>
                      </a:lnTo>
                      <a:lnTo>
                        <a:pt x="13970" y="3810"/>
                      </a:lnTo>
                      <a:lnTo>
                        <a:pt x="12700" y="0"/>
                      </a:lnTo>
                      <a:lnTo>
                        <a:pt x="12700" y="0"/>
                      </a:lnTo>
                      <a:lnTo>
                        <a:pt x="11430" y="1270"/>
                      </a:lnTo>
                      <a:lnTo>
                        <a:pt x="11430" y="5080"/>
                      </a:lnTo>
                      <a:lnTo>
                        <a:pt x="11430" y="7620"/>
                      </a:lnTo>
                      <a:lnTo>
                        <a:pt x="11430" y="11430"/>
                      </a:lnTo>
                      <a:lnTo>
                        <a:pt x="11430" y="15240"/>
                      </a:lnTo>
                      <a:lnTo>
                        <a:pt x="12700" y="17780"/>
                      </a:lnTo>
                      <a:lnTo>
                        <a:pt x="13970" y="21590"/>
                      </a:lnTo>
                      <a:lnTo>
                        <a:pt x="15240" y="25400"/>
                      </a:lnTo>
                      <a:lnTo>
                        <a:pt x="19050" y="31750"/>
                      </a:lnTo>
                      <a:lnTo>
                        <a:pt x="20320" y="33020"/>
                      </a:lnTo>
                      <a:lnTo>
                        <a:pt x="21590" y="31750"/>
                      </a:lnTo>
                      <a:lnTo>
                        <a:pt x="21590" y="27940"/>
                      </a:lnTo>
                      <a:lnTo>
                        <a:pt x="21590" y="25400"/>
                      </a:lnTo>
                      <a:lnTo>
                        <a:pt x="20320" y="22860"/>
                      </a:lnTo>
                      <a:lnTo>
                        <a:pt x="19050" y="21590"/>
                      </a:lnTo>
                      <a:lnTo>
                        <a:pt x="19050" y="17780"/>
                      </a:lnTo>
                      <a:lnTo>
                        <a:pt x="17780" y="13970"/>
                      </a:lnTo>
                      <a:lnTo>
                        <a:pt x="17780" y="8890"/>
                      </a:lnTo>
                      <a:lnTo>
                        <a:pt x="17780" y="7620"/>
                      </a:lnTo>
                      <a:lnTo>
                        <a:pt x="17780" y="8890"/>
                      </a:lnTo>
                      <a:lnTo>
                        <a:pt x="16510" y="11430"/>
                      </a:lnTo>
                      <a:lnTo>
                        <a:pt x="16510" y="21590"/>
                      </a:lnTo>
                      <a:lnTo>
                        <a:pt x="16510" y="35560"/>
                      </a:lnTo>
                      <a:lnTo>
                        <a:pt x="16510" y="39370"/>
                      </a:lnTo>
                      <a:lnTo>
                        <a:pt x="15240" y="44450"/>
                      </a:lnTo>
                      <a:lnTo>
                        <a:pt x="13970" y="48260"/>
                      </a:lnTo>
                      <a:lnTo>
                        <a:pt x="13970" y="49530"/>
                      </a:lnTo>
                      <a:lnTo>
                        <a:pt x="13970" y="49530"/>
                      </a:lnTo>
                      <a:lnTo>
                        <a:pt x="15240" y="48260"/>
                      </a:lnTo>
                      <a:lnTo>
                        <a:pt x="15240" y="45720"/>
                      </a:lnTo>
                      <a:lnTo>
                        <a:pt x="16510" y="43180"/>
                      </a:lnTo>
                      <a:lnTo>
                        <a:pt x="16510" y="40640"/>
                      </a:lnTo>
                      <a:lnTo>
                        <a:pt x="16510" y="39370"/>
                      </a:lnTo>
                      <a:lnTo>
                        <a:pt x="16510" y="41910"/>
                      </a:lnTo>
                      <a:lnTo>
                        <a:pt x="16510" y="57150"/>
                      </a:lnTo>
                      <a:lnTo>
                        <a:pt x="17780" y="60960"/>
                      </a:lnTo>
                      <a:lnTo>
                        <a:pt x="19050" y="64770"/>
                      </a:lnTo>
                      <a:lnTo>
                        <a:pt x="20320" y="68580"/>
                      </a:lnTo>
                      <a:lnTo>
                        <a:pt x="20320" y="68580"/>
                      </a:lnTo>
                      <a:lnTo>
                        <a:pt x="21590" y="68580"/>
                      </a:lnTo>
                      <a:lnTo>
                        <a:pt x="21590" y="66040"/>
                      </a:lnTo>
                      <a:lnTo>
                        <a:pt x="22860" y="63500"/>
                      </a:lnTo>
                      <a:lnTo>
                        <a:pt x="24130" y="60960"/>
                      </a:lnTo>
                      <a:lnTo>
                        <a:pt x="25400" y="58420"/>
                      </a:lnTo>
                      <a:lnTo>
                        <a:pt x="26670" y="54610"/>
                      </a:lnTo>
                      <a:lnTo>
                        <a:pt x="26670" y="50800"/>
                      </a:lnTo>
                      <a:lnTo>
                        <a:pt x="27940" y="46990"/>
                      </a:lnTo>
                      <a:lnTo>
                        <a:pt x="27940" y="45720"/>
                      </a:lnTo>
                      <a:lnTo>
                        <a:pt x="27940" y="46990"/>
                      </a:lnTo>
                      <a:lnTo>
                        <a:pt x="27940" y="48260"/>
                      </a:lnTo>
                      <a:lnTo>
                        <a:pt x="27940" y="54610"/>
                      </a:lnTo>
                      <a:lnTo>
                        <a:pt x="27940" y="59690"/>
                      </a:lnTo>
                      <a:lnTo>
                        <a:pt x="27940" y="60960"/>
                      </a:lnTo>
                      <a:lnTo>
                        <a:pt x="27940" y="57150"/>
                      </a:lnTo>
                      <a:lnTo>
                        <a:pt x="29210" y="54610"/>
                      </a:lnTo>
                      <a:lnTo>
                        <a:pt x="30480" y="52070"/>
                      </a:lnTo>
                      <a:lnTo>
                        <a:pt x="31750" y="49530"/>
                      </a:lnTo>
                      <a:lnTo>
                        <a:pt x="33020" y="46990"/>
                      </a:lnTo>
                      <a:lnTo>
                        <a:pt x="33020" y="41910"/>
                      </a:lnTo>
                      <a:lnTo>
                        <a:pt x="33020" y="38100"/>
                      </a:lnTo>
                      <a:lnTo>
                        <a:pt x="34290" y="35560"/>
                      </a:lnTo>
                      <a:lnTo>
                        <a:pt x="35560" y="35560"/>
                      </a:lnTo>
                      <a:lnTo>
                        <a:pt x="36830" y="36830"/>
                      </a:lnTo>
                      <a:lnTo>
                        <a:pt x="38100" y="38100"/>
                      </a:lnTo>
                      <a:lnTo>
                        <a:pt x="38100" y="40640"/>
                      </a:lnTo>
                      <a:lnTo>
                        <a:pt x="39370" y="41910"/>
                      </a:lnTo>
                      <a:lnTo>
                        <a:pt x="39370" y="45720"/>
                      </a:lnTo>
                      <a:lnTo>
                        <a:pt x="39370" y="49530"/>
                      </a:lnTo>
                      <a:lnTo>
                        <a:pt x="39370" y="53340"/>
                      </a:lnTo>
                      <a:lnTo>
                        <a:pt x="40640" y="58420"/>
                      </a:lnTo>
                      <a:lnTo>
                        <a:pt x="41910" y="62230"/>
                      </a:lnTo>
                      <a:lnTo>
                        <a:pt x="43180" y="66040"/>
                      </a:lnTo>
                      <a:lnTo>
                        <a:pt x="44450" y="67310"/>
                      </a:lnTo>
                      <a:lnTo>
                        <a:pt x="45720" y="67310"/>
                      </a:lnTo>
                      <a:lnTo>
                        <a:pt x="48260" y="66040"/>
                      </a:lnTo>
                      <a:lnTo>
                        <a:pt x="49530" y="63500"/>
                      </a:lnTo>
                      <a:lnTo>
                        <a:pt x="49530" y="59690"/>
                      </a:lnTo>
                      <a:lnTo>
                        <a:pt x="50800" y="54610"/>
                      </a:lnTo>
                      <a:lnTo>
                        <a:pt x="50800" y="50800"/>
                      </a:lnTo>
                      <a:lnTo>
                        <a:pt x="49530" y="48260"/>
                      </a:lnTo>
                      <a:lnTo>
                        <a:pt x="48260" y="45720"/>
                      </a:lnTo>
                      <a:lnTo>
                        <a:pt x="45720" y="38100"/>
                      </a:lnTo>
                      <a:lnTo>
                        <a:pt x="43180" y="35560"/>
                      </a:lnTo>
                      <a:lnTo>
                        <a:pt x="41910" y="31750"/>
                      </a:lnTo>
                      <a:lnTo>
                        <a:pt x="41910" y="27940"/>
                      </a:lnTo>
                      <a:lnTo>
                        <a:pt x="40640" y="24130"/>
                      </a:lnTo>
                      <a:lnTo>
                        <a:pt x="40640" y="20320"/>
                      </a:lnTo>
                      <a:lnTo>
                        <a:pt x="39370" y="16510"/>
                      </a:lnTo>
                      <a:lnTo>
                        <a:pt x="36830" y="12700"/>
                      </a:lnTo>
                      <a:lnTo>
                        <a:pt x="35560" y="8890"/>
                      </a:lnTo>
                      <a:lnTo>
                        <a:pt x="31750" y="6350"/>
                      </a:lnTo>
                      <a:lnTo>
                        <a:pt x="29210" y="3810"/>
                      </a:lnTo>
                      <a:lnTo>
                        <a:pt x="27940" y="3810"/>
                      </a:lnTo>
                      <a:lnTo>
                        <a:pt x="26670" y="5080"/>
                      </a:lnTo>
                      <a:lnTo>
                        <a:pt x="27940" y="6350"/>
                      </a:lnTo>
                      <a:lnTo>
                        <a:pt x="29210" y="8890"/>
                      </a:lnTo>
                      <a:lnTo>
                        <a:pt x="31750" y="10160"/>
                      </a:lnTo>
                      <a:lnTo>
                        <a:pt x="34290" y="12700"/>
                      </a:lnTo>
                      <a:lnTo>
                        <a:pt x="36830" y="13970"/>
                      </a:lnTo>
                      <a:lnTo>
                        <a:pt x="39370" y="16510"/>
                      </a:lnTo>
                      <a:lnTo>
                        <a:pt x="41910" y="19050"/>
                      </a:lnTo>
                      <a:lnTo>
                        <a:pt x="43180" y="21590"/>
                      </a:lnTo>
                      <a:lnTo>
                        <a:pt x="45720" y="24130"/>
                      </a:lnTo>
                      <a:lnTo>
                        <a:pt x="46990" y="27940"/>
                      </a:lnTo>
                      <a:lnTo>
                        <a:pt x="50800" y="30480"/>
                      </a:lnTo>
                      <a:lnTo>
                        <a:pt x="53340" y="34290"/>
                      </a:lnTo>
                      <a:lnTo>
                        <a:pt x="57150" y="38100"/>
                      </a:lnTo>
                      <a:lnTo>
                        <a:pt x="59690" y="40640"/>
                      </a:lnTo>
                      <a:lnTo>
                        <a:pt x="64770" y="43180"/>
                      </a:lnTo>
                      <a:lnTo>
                        <a:pt x="66040" y="45720"/>
                      </a:lnTo>
                      <a:lnTo>
                        <a:pt x="68580" y="48260"/>
                      </a:lnTo>
                      <a:lnTo>
                        <a:pt x="71120" y="50800"/>
                      </a:lnTo>
                      <a:lnTo>
                        <a:pt x="73660" y="53340"/>
                      </a:lnTo>
                      <a:lnTo>
                        <a:pt x="76200" y="55880"/>
                      </a:lnTo>
                      <a:lnTo>
                        <a:pt x="80010" y="58420"/>
                      </a:lnTo>
                      <a:lnTo>
                        <a:pt x="81280" y="59690"/>
                      </a:lnTo>
                      <a:lnTo>
                        <a:pt x="80010" y="59690"/>
                      </a:lnTo>
                      <a:lnTo>
                        <a:pt x="78740" y="58420"/>
                      </a:lnTo>
                      <a:lnTo>
                        <a:pt x="76200" y="57150"/>
                      </a:lnTo>
                      <a:lnTo>
                        <a:pt x="74930" y="54610"/>
                      </a:lnTo>
                      <a:lnTo>
                        <a:pt x="72390" y="50800"/>
                      </a:lnTo>
                      <a:lnTo>
                        <a:pt x="71120" y="48260"/>
                      </a:lnTo>
                      <a:lnTo>
                        <a:pt x="68580" y="46990"/>
                      </a:lnTo>
                      <a:lnTo>
                        <a:pt x="67310" y="44450"/>
                      </a:lnTo>
                      <a:lnTo>
                        <a:pt x="64770" y="41910"/>
                      </a:lnTo>
                      <a:lnTo>
                        <a:pt x="63500" y="38100"/>
                      </a:lnTo>
                      <a:lnTo>
                        <a:pt x="60960" y="34290"/>
                      </a:lnTo>
                      <a:lnTo>
                        <a:pt x="58420" y="31750"/>
                      </a:lnTo>
                      <a:lnTo>
                        <a:pt x="55880" y="27940"/>
                      </a:lnTo>
                      <a:lnTo>
                        <a:pt x="52070" y="24130"/>
                      </a:lnTo>
                      <a:lnTo>
                        <a:pt x="49530" y="21590"/>
                      </a:lnTo>
                      <a:lnTo>
                        <a:pt x="44450" y="19050"/>
                      </a:lnTo>
                      <a:lnTo>
                        <a:pt x="34290" y="13970"/>
                      </a:lnTo>
                      <a:lnTo>
                        <a:pt x="38100" y="16510"/>
                      </a:lnTo>
                      <a:lnTo>
                        <a:pt x="41910" y="19050"/>
                      </a:lnTo>
                      <a:lnTo>
                        <a:pt x="44450" y="21590"/>
                      </a:lnTo>
                      <a:lnTo>
                        <a:pt x="45720" y="24130"/>
                      </a:lnTo>
                      <a:lnTo>
                        <a:pt x="48260" y="27940"/>
                      </a:lnTo>
                      <a:lnTo>
                        <a:pt x="50800" y="30480"/>
                      </a:lnTo>
                      <a:lnTo>
                        <a:pt x="54610" y="34290"/>
                      </a:lnTo>
                      <a:lnTo>
                        <a:pt x="59690" y="38100"/>
                      </a:lnTo>
                      <a:lnTo>
                        <a:pt x="63500" y="40640"/>
                      </a:lnTo>
                      <a:lnTo>
                        <a:pt x="66040" y="44450"/>
                      </a:lnTo>
                      <a:lnTo>
                        <a:pt x="69850" y="46990"/>
                      </a:lnTo>
                      <a:lnTo>
                        <a:pt x="72390" y="48260"/>
                      </a:lnTo>
                      <a:lnTo>
                        <a:pt x="76200" y="50800"/>
                      </a:lnTo>
                      <a:lnTo>
                        <a:pt x="74930" y="5715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 81">
                  <a:hlinkClick r:id="rId2" action="ppaction://hlinksldjump"/>
                </p:cNvPr>
                <p:cNvSpPr/>
                <p:nvPr/>
              </p:nvSpPr>
              <p:spPr>
                <a:xfrm>
                  <a:off x="567690" y="6168390"/>
                  <a:ext cx="156211" cy="444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6211" h="44451">
                      <a:moveTo>
                        <a:pt x="156210" y="40640"/>
                      </a:moveTo>
                      <a:lnTo>
                        <a:pt x="149860" y="43180"/>
                      </a:lnTo>
                      <a:lnTo>
                        <a:pt x="147320" y="44450"/>
                      </a:lnTo>
                      <a:lnTo>
                        <a:pt x="143510" y="43180"/>
                      </a:lnTo>
                      <a:lnTo>
                        <a:pt x="139700" y="43180"/>
                      </a:lnTo>
                      <a:lnTo>
                        <a:pt x="138430" y="43180"/>
                      </a:lnTo>
                      <a:lnTo>
                        <a:pt x="139700" y="43180"/>
                      </a:lnTo>
                      <a:lnTo>
                        <a:pt x="140970" y="44450"/>
                      </a:lnTo>
                      <a:lnTo>
                        <a:pt x="140970" y="44450"/>
                      </a:lnTo>
                      <a:lnTo>
                        <a:pt x="139700" y="44450"/>
                      </a:lnTo>
                      <a:lnTo>
                        <a:pt x="137160" y="43180"/>
                      </a:lnTo>
                      <a:lnTo>
                        <a:pt x="138430" y="41910"/>
                      </a:lnTo>
                      <a:lnTo>
                        <a:pt x="139700" y="41910"/>
                      </a:lnTo>
                      <a:lnTo>
                        <a:pt x="143510" y="41910"/>
                      </a:lnTo>
                      <a:lnTo>
                        <a:pt x="143510" y="40640"/>
                      </a:lnTo>
                      <a:lnTo>
                        <a:pt x="139700" y="40640"/>
                      </a:lnTo>
                      <a:lnTo>
                        <a:pt x="135890" y="40640"/>
                      </a:lnTo>
                      <a:lnTo>
                        <a:pt x="134620" y="39370"/>
                      </a:lnTo>
                      <a:lnTo>
                        <a:pt x="132080" y="38100"/>
                      </a:lnTo>
                      <a:lnTo>
                        <a:pt x="129540" y="36830"/>
                      </a:lnTo>
                      <a:lnTo>
                        <a:pt x="125730" y="38100"/>
                      </a:lnTo>
                      <a:lnTo>
                        <a:pt x="121920" y="39370"/>
                      </a:lnTo>
                      <a:lnTo>
                        <a:pt x="119380" y="39370"/>
                      </a:lnTo>
                      <a:lnTo>
                        <a:pt x="115570" y="39370"/>
                      </a:lnTo>
                      <a:lnTo>
                        <a:pt x="111760" y="40640"/>
                      </a:lnTo>
                      <a:lnTo>
                        <a:pt x="106680" y="40640"/>
                      </a:lnTo>
                      <a:lnTo>
                        <a:pt x="92710" y="40640"/>
                      </a:lnTo>
                      <a:lnTo>
                        <a:pt x="54610" y="40640"/>
                      </a:lnTo>
                      <a:lnTo>
                        <a:pt x="50800" y="40640"/>
                      </a:lnTo>
                      <a:lnTo>
                        <a:pt x="46990" y="39370"/>
                      </a:lnTo>
                      <a:lnTo>
                        <a:pt x="41910" y="38100"/>
                      </a:lnTo>
                      <a:lnTo>
                        <a:pt x="39370" y="35560"/>
                      </a:lnTo>
                      <a:lnTo>
                        <a:pt x="36830" y="33020"/>
                      </a:lnTo>
                      <a:lnTo>
                        <a:pt x="34290" y="29210"/>
                      </a:lnTo>
                      <a:lnTo>
                        <a:pt x="31750" y="26670"/>
                      </a:lnTo>
                      <a:lnTo>
                        <a:pt x="29210" y="24130"/>
                      </a:lnTo>
                      <a:lnTo>
                        <a:pt x="26670" y="21590"/>
                      </a:lnTo>
                      <a:lnTo>
                        <a:pt x="24130" y="20320"/>
                      </a:lnTo>
                      <a:lnTo>
                        <a:pt x="21590" y="19050"/>
                      </a:lnTo>
                      <a:lnTo>
                        <a:pt x="17780" y="19050"/>
                      </a:lnTo>
                      <a:lnTo>
                        <a:pt x="15240" y="17780"/>
                      </a:lnTo>
                      <a:lnTo>
                        <a:pt x="12700" y="15240"/>
                      </a:lnTo>
                      <a:lnTo>
                        <a:pt x="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>
                  <a:hlinkClick r:id="rId2" action="ppaction://hlinksldjump"/>
                </p:cNvPr>
                <p:cNvSpPr/>
                <p:nvPr/>
              </p:nvSpPr>
              <p:spPr>
                <a:xfrm>
                  <a:off x="995680" y="6215380"/>
                  <a:ext cx="57151" cy="165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7151" h="16511">
                      <a:moveTo>
                        <a:pt x="0" y="5080"/>
                      </a:moveTo>
                      <a:lnTo>
                        <a:pt x="10160" y="8890"/>
                      </a:lnTo>
                      <a:lnTo>
                        <a:pt x="13970" y="8890"/>
                      </a:lnTo>
                      <a:lnTo>
                        <a:pt x="19050" y="10160"/>
                      </a:lnTo>
                      <a:lnTo>
                        <a:pt x="25400" y="10160"/>
                      </a:lnTo>
                      <a:lnTo>
                        <a:pt x="29210" y="10160"/>
                      </a:lnTo>
                      <a:lnTo>
                        <a:pt x="38100" y="11430"/>
                      </a:lnTo>
                      <a:lnTo>
                        <a:pt x="55880" y="11430"/>
                      </a:lnTo>
                      <a:lnTo>
                        <a:pt x="54610" y="11430"/>
                      </a:lnTo>
                      <a:lnTo>
                        <a:pt x="41910" y="11430"/>
                      </a:lnTo>
                      <a:lnTo>
                        <a:pt x="38100" y="11430"/>
                      </a:lnTo>
                      <a:lnTo>
                        <a:pt x="35560" y="12700"/>
                      </a:lnTo>
                      <a:lnTo>
                        <a:pt x="31750" y="13970"/>
                      </a:lnTo>
                      <a:lnTo>
                        <a:pt x="27940" y="13970"/>
                      </a:lnTo>
                      <a:lnTo>
                        <a:pt x="25400" y="13970"/>
                      </a:lnTo>
                      <a:lnTo>
                        <a:pt x="22860" y="12700"/>
                      </a:lnTo>
                      <a:lnTo>
                        <a:pt x="21590" y="12700"/>
                      </a:lnTo>
                      <a:lnTo>
                        <a:pt x="21590" y="13970"/>
                      </a:lnTo>
                      <a:lnTo>
                        <a:pt x="22860" y="15240"/>
                      </a:lnTo>
                      <a:lnTo>
                        <a:pt x="25400" y="15240"/>
                      </a:lnTo>
                      <a:lnTo>
                        <a:pt x="27940" y="16510"/>
                      </a:lnTo>
                      <a:lnTo>
                        <a:pt x="33020" y="16510"/>
                      </a:lnTo>
                      <a:lnTo>
                        <a:pt x="35560" y="15240"/>
                      </a:lnTo>
                      <a:lnTo>
                        <a:pt x="39370" y="15240"/>
                      </a:lnTo>
                      <a:lnTo>
                        <a:pt x="41910" y="13970"/>
                      </a:lnTo>
                      <a:lnTo>
                        <a:pt x="45720" y="12700"/>
                      </a:lnTo>
                      <a:lnTo>
                        <a:pt x="54610" y="8890"/>
                      </a:lnTo>
                      <a:lnTo>
                        <a:pt x="57150" y="7620"/>
                      </a:lnTo>
                      <a:lnTo>
                        <a:pt x="57150" y="5080"/>
                      </a:lnTo>
                      <a:lnTo>
                        <a:pt x="55880" y="3810"/>
                      </a:lnTo>
                      <a:lnTo>
                        <a:pt x="53340" y="2540"/>
                      </a:lnTo>
                      <a:lnTo>
                        <a:pt x="50800" y="1270"/>
                      </a:lnTo>
                      <a:lnTo>
                        <a:pt x="35560" y="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 83">
                  <a:hlinkClick r:id="rId2" action="ppaction://hlinksldjump"/>
                </p:cNvPr>
                <p:cNvSpPr/>
                <p:nvPr/>
              </p:nvSpPr>
              <p:spPr>
                <a:xfrm>
                  <a:off x="1088390" y="6098540"/>
                  <a:ext cx="40641" cy="2209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0641" h="220981">
                      <a:moveTo>
                        <a:pt x="0" y="0"/>
                      </a:moveTo>
                      <a:lnTo>
                        <a:pt x="3810" y="3810"/>
                      </a:lnTo>
                      <a:lnTo>
                        <a:pt x="5080" y="6350"/>
                      </a:lnTo>
                      <a:lnTo>
                        <a:pt x="6350" y="8890"/>
                      </a:lnTo>
                      <a:lnTo>
                        <a:pt x="8890" y="11430"/>
                      </a:lnTo>
                      <a:lnTo>
                        <a:pt x="12700" y="19050"/>
                      </a:lnTo>
                      <a:lnTo>
                        <a:pt x="13970" y="21590"/>
                      </a:lnTo>
                      <a:lnTo>
                        <a:pt x="16510" y="25400"/>
                      </a:lnTo>
                      <a:lnTo>
                        <a:pt x="17780" y="27940"/>
                      </a:lnTo>
                      <a:lnTo>
                        <a:pt x="20320" y="30480"/>
                      </a:lnTo>
                      <a:lnTo>
                        <a:pt x="21590" y="33020"/>
                      </a:lnTo>
                      <a:lnTo>
                        <a:pt x="24130" y="36830"/>
                      </a:lnTo>
                      <a:lnTo>
                        <a:pt x="25400" y="39370"/>
                      </a:lnTo>
                      <a:lnTo>
                        <a:pt x="29210" y="46990"/>
                      </a:lnTo>
                      <a:lnTo>
                        <a:pt x="31750" y="50800"/>
                      </a:lnTo>
                      <a:lnTo>
                        <a:pt x="33020" y="54610"/>
                      </a:lnTo>
                      <a:lnTo>
                        <a:pt x="34290" y="58420"/>
                      </a:lnTo>
                      <a:lnTo>
                        <a:pt x="34290" y="62230"/>
                      </a:lnTo>
                      <a:lnTo>
                        <a:pt x="34290" y="66040"/>
                      </a:lnTo>
                      <a:lnTo>
                        <a:pt x="34290" y="69850"/>
                      </a:lnTo>
                      <a:lnTo>
                        <a:pt x="35560" y="73660"/>
                      </a:lnTo>
                      <a:lnTo>
                        <a:pt x="35560" y="77470"/>
                      </a:lnTo>
                      <a:lnTo>
                        <a:pt x="36830" y="80010"/>
                      </a:lnTo>
                      <a:lnTo>
                        <a:pt x="38100" y="82550"/>
                      </a:lnTo>
                      <a:lnTo>
                        <a:pt x="39370" y="86360"/>
                      </a:lnTo>
                      <a:lnTo>
                        <a:pt x="39370" y="90170"/>
                      </a:lnTo>
                      <a:lnTo>
                        <a:pt x="40640" y="95250"/>
                      </a:lnTo>
                      <a:lnTo>
                        <a:pt x="40640" y="99060"/>
                      </a:lnTo>
                      <a:lnTo>
                        <a:pt x="40640" y="107950"/>
                      </a:lnTo>
                      <a:lnTo>
                        <a:pt x="40640" y="123190"/>
                      </a:lnTo>
                      <a:lnTo>
                        <a:pt x="40640" y="128270"/>
                      </a:lnTo>
                      <a:lnTo>
                        <a:pt x="39370" y="132080"/>
                      </a:lnTo>
                      <a:lnTo>
                        <a:pt x="38100" y="137160"/>
                      </a:lnTo>
                      <a:lnTo>
                        <a:pt x="36830" y="140970"/>
                      </a:lnTo>
                      <a:lnTo>
                        <a:pt x="36830" y="144780"/>
                      </a:lnTo>
                      <a:lnTo>
                        <a:pt x="35560" y="148590"/>
                      </a:lnTo>
                      <a:lnTo>
                        <a:pt x="35560" y="152400"/>
                      </a:lnTo>
                      <a:lnTo>
                        <a:pt x="35560" y="156210"/>
                      </a:lnTo>
                      <a:lnTo>
                        <a:pt x="35560" y="165100"/>
                      </a:lnTo>
                      <a:lnTo>
                        <a:pt x="35560" y="172720"/>
                      </a:lnTo>
                      <a:lnTo>
                        <a:pt x="34290" y="176530"/>
                      </a:lnTo>
                      <a:lnTo>
                        <a:pt x="34290" y="180340"/>
                      </a:lnTo>
                      <a:lnTo>
                        <a:pt x="31750" y="184150"/>
                      </a:lnTo>
                      <a:lnTo>
                        <a:pt x="30480" y="186690"/>
                      </a:lnTo>
                      <a:lnTo>
                        <a:pt x="29210" y="190500"/>
                      </a:lnTo>
                      <a:lnTo>
                        <a:pt x="27940" y="193040"/>
                      </a:lnTo>
                      <a:lnTo>
                        <a:pt x="25400" y="195580"/>
                      </a:lnTo>
                      <a:lnTo>
                        <a:pt x="24130" y="198120"/>
                      </a:lnTo>
                      <a:lnTo>
                        <a:pt x="20320" y="205740"/>
                      </a:lnTo>
                      <a:lnTo>
                        <a:pt x="12700" y="2209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>
                  <a:hlinkClick r:id="rId2" action="ppaction://hlinksldjump"/>
                </p:cNvPr>
                <p:cNvSpPr/>
                <p:nvPr/>
              </p:nvSpPr>
              <p:spPr>
                <a:xfrm>
                  <a:off x="538480" y="6104890"/>
                  <a:ext cx="52071" cy="1676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2071" h="167641">
                      <a:moveTo>
                        <a:pt x="52070" y="0"/>
                      </a:moveTo>
                      <a:lnTo>
                        <a:pt x="49530" y="2540"/>
                      </a:lnTo>
                      <a:lnTo>
                        <a:pt x="46990" y="5080"/>
                      </a:lnTo>
                      <a:lnTo>
                        <a:pt x="44450" y="6350"/>
                      </a:lnTo>
                      <a:lnTo>
                        <a:pt x="40640" y="7620"/>
                      </a:lnTo>
                      <a:lnTo>
                        <a:pt x="38100" y="10160"/>
                      </a:lnTo>
                      <a:lnTo>
                        <a:pt x="35560" y="13970"/>
                      </a:lnTo>
                      <a:lnTo>
                        <a:pt x="33020" y="16510"/>
                      </a:lnTo>
                      <a:lnTo>
                        <a:pt x="31750" y="19050"/>
                      </a:lnTo>
                      <a:lnTo>
                        <a:pt x="29210" y="21590"/>
                      </a:lnTo>
                      <a:lnTo>
                        <a:pt x="26670" y="24130"/>
                      </a:lnTo>
                      <a:lnTo>
                        <a:pt x="25400" y="26670"/>
                      </a:lnTo>
                      <a:lnTo>
                        <a:pt x="25400" y="30480"/>
                      </a:lnTo>
                      <a:lnTo>
                        <a:pt x="24130" y="34290"/>
                      </a:lnTo>
                      <a:lnTo>
                        <a:pt x="22860" y="36830"/>
                      </a:lnTo>
                      <a:lnTo>
                        <a:pt x="21590" y="40640"/>
                      </a:lnTo>
                      <a:lnTo>
                        <a:pt x="20320" y="44450"/>
                      </a:lnTo>
                      <a:lnTo>
                        <a:pt x="19050" y="48260"/>
                      </a:lnTo>
                      <a:lnTo>
                        <a:pt x="16510" y="50800"/>
                      </a:lnTo>
                      <a:lnTo>
                        <a:pt x="15240" y="53340"/>
                      </a:lnTo>
                      <a:lnTo>
                        <a:pt x="13970" y="55880"/>
                      </a:lnTo>
                      <a:lnTo>
                        <a:pt x="11430" y="59690"/>
                      </a:lnTo>
                      <a:lnTo>
                        <a:pt x="10160" y="62230"/>
                      </a:lnTo>
                      <a:lnTo>
                        <a:pt x="8890" y="66040"/>
                      </a:lnTo>
                      <a:lnTo>
                        <a:pt x="7620" y="69850"/>
                      </a:lnTo>
                      <a:lnTo>
                        <a:pt x="6350" y="73660"/>
                      </a:lnTo>
                      <a:lnTo>
                        <a:pt x="6350" y="77470"/>
                      </a:lnTo>
                      <a:lnTo>
                        <a:pt x="5080" y="81280"/>
                      </a:lnTo>
                      <a:lnTo>
                        <a:pt x="2540" y="85090"/>
                      </a:lnTo>
                      <a:lnTo>
                        <a:pt x="2540" y="88900"/>
                      </a:lnTo>
                      <a:lnTo>
                        <a:pt x="1270" y="93980"/>
                      </a:lnTo>
                      <a:lnTo>
                        <a:pt x="1270" y="99060"/>
                      </a:lnTo>
                      <a:lnTo>
                        <a:pt x="0" y="104140"/>
                      </a:lnTo>
                      <a:lnTo>
                        <a:pt x="0" y="113030"/>
                      </a:lnTo>
                      <a:lnTo>
                        <a:pt x="1270" y="116840"/>
                      </a:lnTo>
                      <a:lnTo>
                        <a:pt x="1270" y="120650"/>
                      </a:lnTo>
                      <a:lnTo>
                        <a:pt x="2540" y="125730"/>
                      </a:lnTo>
                      <a:lnTo>
                        <a:pt x="3810" y="129540"/>
                      </a:lnTo>
                      <a:lnTo>
                        <a:pt x="5080" y="133350"/>
                      </a:lnTo>
                      <a:lnTo>
                        <a:pt x="5080" y="137160"/>
                      </a:lnTo>
                      <a:lnTo>
                        <a:pt x="6350" y="140970"/>
                      </a:lnTo>
                      <a:lnTo>
                        <a:pt x="7620" y="144780"/>
                      </a:lnTo>
                      <a:lnTo>
                        <a:pt x="8890" y="148590"/>
                      </a:lnTo>
                      <a:lnTo>
                        <a:pt x="10160" y="152400"/>
                      </a:lnTo>
                      <a:lnTo>
                        <a:pt x="11430" y="156210"/>
                      </a:lnTo>
                      <a:lnTo>
                        <a:pt x="17780" y="16764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reeform 85">
                  <a:hlinkClick r:id="rId2" action="ppaction://hlinksldjump"/>
                </p:cNvPr>
                <p:cNvSpPr/>
                <p:nvPr/>
              </p:nvSpPr>
              <p:spPr>
                <a:xfrm>
                  <a:off x="1002030" y="5982970"/>
                  <a:ext cx="300991" cy="8128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0991" h="81281">
                      <a:moveTo>
                        <a:pt x="0" y="6350"/>
                      </a:moveTo>
                      <a:lnTo>
                        <a:pt x="55880" y="6350"/>
                      </a:lnTo>
                      <a:lnTo>
                        <a:pt x="63500" y="3810"/>
                      </a:lnTo>
                      <a:lnTo>
                        <a:pt x="72390" y="2540"/>
                      </a:lnTo>
                      <a:lnTo>
                        <a:pt x="77470" y="1270"/>
                      </a:lnTo>
                      <a:lnTo>
                        <a:pt x="82550" y="1270"/>
                      </a:lnTo>
                      <a:lnTo>
                        <a:pt x="91440" y="0"/>
                      </a:lnTo>
                      <a:lnTo>
                        <a:pt x="100330" y="0"/>
                      </a:lnTo>
                      <a:lnTo>
                        <a:pt x="139700" y="0"/>
                      </a:lnTo>
                      <a:lnTo>
                        <a:pt x="144780" y="1270"/>
                      </a:lnTo>
                      <a:lnTo>
                        <a:pt x="151130" y="3810"/>
                      </a:lnTo>
                      <a:lnTo>
                        <a:pt x="158750" y="5080"/>
                      </a:lnTo>
                      <a:lnTo>
                        <a:pt x="163830" y="5080"/>
                      </a:lnTo>
                      <a:lnTo>
                        <a:pt x="172720" y="5080"/>
                      </a:lnTo>
                      <a:lnTo>
                        <a:pt x="181610" y="6350"/>
                      </a:lnTo>
                      <a:lnTo>
                        <a:pt x="200660" y="6350"/>
                      </a:lnTo>
                      <a:lnTo>
                        <a:pt x="208280" y="7620"/>
                      </a:lnTo>
                      <a:lnTo>
                        <a:pt x="212090" y="8890"/>
                      </a:lnTo>
                      <a:lnTo>
                        <a:pt x="215900" y="10160"/>
                      </a:lnTo>
                      <a:lnTo>
                        <a:pt x="219710" y="12700"/>
                      </a:lnTo>
                      <a:lnTo>
                        <a:pt x="228600" y="15240"/>
                      </a:lnTo>
                      <a:lnTo>
                        <a:pt x="247650" y="25400"/>
                      </a:lnTo>
                      <a:lnTo>
                        <a:pt x="250190" y="26670"/>
                      </a:lnTo>
                      <a:lnTo>
                        <a:pt x="252730" y="29210"/>
                      </a:lnTo>
                      <a:lnTo>
                        <a:pt x="255270" y="30480"/>
                      </a:lnTo>
                      <a:lnTo>
                        <a:pt x="259080" y="33020"/>
                      </a:lnTo>
                      <a:lnTo>
                        <a:pt x="261620" y="34290"/>
                      </a:lnTo>
                      <a:lnTo>
                        <a:pt x="265430" y="36830"/>
                      </a:lnTo>
                      <a:lnTo>
                        <a:pt x="267970" y="39370"/>
                      </a:lnTo>
                      <a:lnTo>
                        <a:pt x="270510" y="41910"/>
                      </a:lnTo>
                      <a:lnTo>
                        <a:pt x="273050" y="45720"/>
                      </a:lnTo>
                      <a:lnTo>
                        <a:pt x="276860" y="48260"/>
                      </a:lnTo>
                      <a:lnTo>
                        <a:pt x="279400" y="50800"/>
                      </a:lnTo>
                      <a:lnTo>
                        <a:pt x="283210" y="53340"/>
                      </a:lnTo>
                      <a:lnTo>
                        <a:pt x="285750" y="55880"/>
                      </a:lnTo>
                      <a:lnTo>
                        <a:pt x="287020" y="57150"/>
                      </a:lnTo>
                      <a:lnTo>
                        <a:pt x="290830" y="66040"/>
                      </a:lnTo>
                      <a:lnTo>
                        <a:pt x="300990" y="8128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>
                  <a:hlinkClick r:id="rId2" action="ppaction://hlinksldjump"/>
                </p:cNvPr>
                <p:cNvSpPr/>
                <p:nvPr/>
              </p:nvSpPr>
              <p:spPr>
                <a:xfrm>
                  <a:off x="1036320" y="6041390"/>
                  <a:ext cx="250191" cy="927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50191" h="92711">
                      <a:moveTo>
                        <a:pt x="0" y="0"/>
                      </a:moveTo>
                      <a:lnTo>
                        <a:pt x="6350" y="2540"/>
                      </a:lnTo>
                      <a:lnTo>
                        <a:pt x="10160" y="3810"/>
                      </a:lnTo>
                      <a:lnTo>
                        <a:pt x="15240" y="3810"/>
                      </a:lnTo>
                      <a:lnTo>
                        <a:pt x="24130" y="5080"/>
                      </a:lnTo>
                      <a:lnTo>
                        <a:pt x="29210" y="5080"/>
                      </a:lnTo>
                      <a:lnTo>
                        <a:pt x="43180" y="5080"/>
                      </a:lnTo>
                      <a:lnTo>
                        <a:pt x="71120" y="5080"/>
                      </a:lnTo>
                      <a:lnTo>
                        <a:pt x="74930" y="6350"/>
                      </a:lnTo>
                      <a:lnTo>
                        <a:pt x="81280" y="8890"/>
                      </a:lnTo>
                      <a:lnTo>
                        <a:pt x="85090" y="8890"/>
                      </a:lnTo>
                      <a:lnTo>
                        <a:pt x="90170" y="10160"/>
                      </a:lnTo>
                      <a:lnTo>
                        <a:pt x="95250" y="10160"/>
                      </a:lnTo>
                      <a:lnTo>
                        <a:pt x="99060" y="11430"/>
                      </a:lnTo>
                      <a:lnTo>
                        <a:pt x="104140" y="12700"/>
                      </a:lnTo>
                      <a:lnTo>
                        <a:pt x="107950" y="13970"/>
                      </a:lnTo>
                      <a:lnTo>
                        <a:pt x="111760" y="15240"/>
                      </a:lnTo>
                      <a:lnTo>
                        <a:pt x="115570" y="17780"/>
                      </a:lnTo>
                      <a:lnTo>
                        <a:pt x="120650" y="19050"/>
                      </a:lnTo>
                      <a:lnTo>
                        <a:pt x="124460" y="20320"/>
                      </a:lnTo>
                      <a:lnTo>
                        <a:pt x="129540" y="21590"/>
                      </a:lnTo>
                      <a:lnTo>
                        <a:pt x="134620" y="21590"/>
                      </a:lnTo>
                      <a:lnTo>
                        <a:pt x="142240" y="24130"/>
                      </a:lnTo>
                      <a:lnTo>
                        <a:pt x="156210" y="30480"/>
                      </a:lnTo>
                      <a:lnTo>
                        <a:pt x="162560" y="33020"/>
                      </a:lnTo>
                      <a:lnTo>
                        <a:pt x="166370" y="33020"/>
                      </a:lnTo>
                      <a:lnTo>
                        <a:pt x="172720" y="35560"/>
                      </a:lnTo>
                      <a:lnTo>
                        <a:pt x="175260" y="36830"/>
                      </a:lnTo>
                      <a:lnTo>
                        <a:pt x="177800" y="39370"/>
                      </a:lnTo>
                      <a:lnTo>
                        <a:pt x="185420" y="41910"/>
                      </a:lnTo>
                      <a:lnTo>
                        <a:pt x="187960" y="44450"/>
                      </a:lnTo>
                      <a:lnTo>
                        <a:pt x="190500" y="45720"/>
                      </a:lnTo>
                      <a:lnTo>
                        <a:pt x="193040" y="48260"/>
                      </a:lnTo>
                      <a:lnTo>
                        <a:pt x="195580" y="50800"/>
                      </a:lnTo>
                      <a:lnTo>
                        <a:pt x="201930" y="57150"/>
                      </a:lnTo>
                      <a:lnTo>
                        <a:pt x="205740" y="59690"/>
                      </a:lnTo>
                      <a:lnTo>
                        <a:pt x="209550" y="62230"/>
                      </a:lnTo>
                      <a:lnTo>
                        <a:pt x="213360" y="64770"/>
                      </a:lnTo>
                      <a:lnTo>
                        <a:pt x="215900" y="67310"/>
                      </a:lnTo>
                      <a:lnTo>
                        <a:pt x="219710" y="71120"/>
                      </a:lnTo>
                      <a:lnTo>
                        <a:pt x="220980" y="73660"/>
                      </a:lnTo>
                      <a:lnTo>
                        <a:pt x="224790" y="77470"/>
                      </a:lnTo>
                      <a:lnTo>
                        <a:pt x="227330" y="80010"/>
                      </a:lnTo>
                      <a:lnTo>
                        <a:pt x="231140" y="81280"/>
                      </a:lnTo>
                      <a:lnTo>
                        <a:pt x="234950" y="83820"/>
                      </a:lnTo>
                      <a:lnTo>
                        <a:pt x="238760" y="86360"/>
                      </a:lnTo>
                      <a:lnTo>
                        <a:pt x="250190" y="9271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Freeform 87">
                  <a:hlinkClick r:id="rId2" action="ppaction://hlinksldjump"/>
                </p:cNvPr>
                <p:cNvSpPr/>
                <p:nvPr/>
              </p:nvSpPr>
              <p:spPr>
                <a:xfrm>
                  <a:off x="382270" y="5908040"/>
                  <a:ext cx="30734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7341" h="74931">
                      <a:moveTo>
                        <a:pt x="307340" y="74930"/>
                      </a:moveTo>
                      <a:lnTo>
                        <a:pt x="297180" y="62230"/>
                      </a:lnTo>
                      <a:lnTo>
                        <a:pt x="293370" y="59690"/>
                      </a:lnTo>
                      <a:lnTo>
                        <a:pt x="289560" y="57150"/>
                      </a:lnTo>
                      <a:lnTo>
                        <a:pt x="285750" y="54610"/>
                      </a:lnTo>
                      <a:lnTo>
                        <a:pt x="281940" y="53340"/>
                      </a:lnTo>
                      <a:lnTo>
                        <a:pt x="274320" y="49530"/>
                      </a:lnTo>
                      <a:lnTo>
                        <a:pt x="270510" y="48260"/>
                      </a:lnTo>
                      <a:lnTo>
                        <a:pt x="267970" y="45720"/>
                      </a:lnTo>
                      <a:lnTo>
                        <a:pt x="265430" y="44450"/>
                      </a:lnTo>
                      <a:lnTo>
                        <a:pt x="262890" y="41910"/>
                      </a:lnTo>
                      <a:lnTo>
                        <a:pt x="259080" y="40640"/>
                      </a:lnTo>
                      <a:lnTo>
                        <a:pt x="255270" y="38100"/>
                      </a:lnTo>
                      <a:lnTo>
                        <a:pt x="248920" y="34290"/>
                      </a:lnTo>
                      <a:lnTo>
                        <a:pt x="245110" y="33020"/>
                      </a:lnTo>
                      <a:lnTo>
                        <a:pt x="241300" y="30480"/>
                      </a:lnTo>
                      <a:lnTo>
                        <a:pt x="238760" y="29210"/>
                      </a:lnTo>
                      <a:lnTo>
                        <a:pt x="236220" y="26670"/>
                      </a:lnTo>
                      <a:lnTo>
                        <a:pt x="232410" y="25400"/>
                      </a:lnTo>
                      <a:lnTo>
                        <a:pt x="223520" y="24130"/>
                      </a:lnTo>
                      <a:lnTo>
                        <a:pt x="217170" y="22860"/>
                      </a:lnTo>
                      <a:lnTo>
                        <a:pt x="209550" y="22860"/>
                      </a:lnTo>
                      <a:lnTo>
                        <a:pt x="205740" y="21590"/>
                      </a:lnTo>
                      <a:lnTo>
                        <a:pt x="200660" y="20320"/>
                      </a:lnTo>
                      <a:lnTo>
                        <a:pt x="191770" y="17780"/>
                      </a:lnTo>
                      <a:lnTo>
                        <a:pt x="184150" y="16510"/>
                      </a:lnTo>
                      <a:lnTo>
                        <a:pt x="179070" y="15240"/>
                      </a:lnTo>
                      <a:lnTo>
                        <a:pt x="175260" y="13970"/>
                      </a:lnTo>
                      <a:lnTo>
                        <a:pt x="166370" y="12700"/>
                      </a:lnTo>
                      <a:lnTo>
                        <a:pt x="156210" y="11430"/>
                      </a:lnTo>
                      <a:lnTo>
                        <a:pt x="153670" y="10160"/>
                      </a:lnTo>
                      <a:lnTo>
                        <a:pt x="149860" y="8890"/>
                      </a:lnTo>
                      <a:lnTo>
                        <a:pt x="142240" y="6350"/>
                      </a:lnTo>
                      <a:lnTo>
                        <a:pt x="133350" y="5080"/>
                      </a:lnTo>
                      <a:lnTo>
                        <a:pt x="129540" y="3810"/>
                      </a:lnTo>
                      <a:lnTo>
                        <a:pt x="127000" y="2540"/>
                      </a:lnTo>
                      <a:lnTo>
                        <a:pt x="119380" y="1270"/>
                      </a:lnTo>
                      <a:lnTo>
                        <a:pt x="114300" y="0"/>
                      </a:lnTo>
                      <a:lnTo>
                        <a:pt x="105410" y="1270"/>
                      </a:lnTo>
                      <a:lnTo>
                        <a:pt x="100330" y="2540"/>
                      </a:lnTo>
                      <a:lnTo>
                        <a:pt x="85090" y="7620"/>
                      </a:lnTo>
                      <a:lnTo>
                        <a:pt x="76200" y="10160"/>
                      </a:lnTo>
                      <a:lnTo>
                        <a:pt x="72390" y="10160"/>
                      </a:lnTo>
                      <a:lnTo>
                        <a:pt x="67310" y="11430"/>
                      </a:lnTo>
                      <a:lnTo>
                        <a:pt x="63500" y="13970"/>
                      </a:lnTo>
                      <a:lnTo>
                        <a:pt x="59690" y="17780"/>
                      </a:lnTo>
                      <a:lnTo>
                        <a:pt x="55880" y="19050"/>
                      </a:lnTo>
                      <a:lnTo>
                        <a:pt x="48260" y="21590"/>
                      </a:lnTo>
                      <a:lnTo>
                        <a:pt x="44450" y="22860"/>
                      </a:lnTo>
                      <a:lnTo>
                        <a:pt x="41910" y="24130"/>
                      </a:lnTo>
                      <a:lnTo>
                        <a:pt x="39370" y="25400"/>
                      </a:lnTo>
                      <a:lnTo>
                        <a:pt x="36830" y="27940"/>
                      </a:lnTo>
                      <a:lnTo>
                        <a:pt x="33020" y="30480"/>
                      </a:lnTo>
                      <a:lnTo>
                        <a:pt x="29210" y="34290"/>
                      </a:lnTo>
                      <a:lnTo>
                        <a:pt x="26670" y="36830"/>
                      </a:lnTo>
                      <a:lnTo>
                        <a:pt x="22860" y="39370"/>
                      </a:lnTo>
                      <a:lnTo>
                        <a:pt x="19050" y="41910"/>
                      </a:lnTo>
                      <a:lnTo>
                        <a:pt x="15240" y="43180"/>
                      </a:lnTo>
                      <a:lnTo>
                        <a:pt x="0" y="5207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>
                  <a:hlinkClick r:id="rId2" action="ppaction://hlinksldjump"/>
                </p:cNvPr>
                <p:cNvSpPr/>
                <p:nvPr/>
              </p:nvSpPr>
              <p:spPr>
                <a:xfrm>
                  <a:off x="405130" y="6000750"/>
                  <a:ext cx="232411" cy="749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32411" h="74931">
                      <a:moveTo>
                        <a:pt x="232410" y="29210"/>
                      </a:moveTo>
                      <a:lnTo>
                        <a:pt x="226060" y="25400"/>
                      </a:lnTo>
                      <a:lnTo>
                        <a:pt x="223520" y="24130"/>
                      </a:lnTo>
                      <a:lnTo>
                        <a:pt x="220980" y="22860"/>
                      </a:lnTo>
                      <a:lnTo>
                        <a:pt x="218440" y="20320"/>
                      </a:lnTo>
                      <a:lnTo>
                        <a:pt x="215900" y="19050"/>
                      </a:lnTo>
                      <a:lnTo>
                        <a:pt x="213360" y="16510"/>
                      </a:lnTo>
                      <a:lnTo>
                        <a:pt x="209550" y="15240"/>
                      </a:lnTo>
                      <a:lnTo>
                        <a:pt x="201930" y="11430"/>
                      </a:lnTo>
                      <a:lnTo>
                        <a:pt x="186690" y="3810"/>
                      </a:lnTo>
                      <a:lnTo>
                        <a:pt x="182880" y="2540"/>
                      </a:lnTo>
                      <a:lnTo>
                        <a:pt x="177800" y="1270"/>
                      </a:lnTo>
                      <a:lnTo>
                        <a:pt x="172720" y="1270"/>
                      </a:lnTo>
                      <a:lnTo>
                        <a:pt x="167640" y="0"/>
                      </a:lnTo>
                      <a:lnTo>
                        <a:pt x="163830" y="0"/>
                      </a:lnTo>
                      <a:lnTo>
                        <a:pt x="158750" y="0"/>
                      </a:lnTo>
                      <a:lnTo>
                        <a:pt x="149860" y="0"/>
                      </a:lnTo>
                      <a:lnTo>
                        <a:pt x="130810" y="0"/>
                      </a:lnTo>
                      <a:lnTo>
                        <a:pt x="125730" y="0"/>
                      </a:lnTo>
                      <a:lnTo>
                        <a:pt x="121920" y="1270"/>
                      </a:lnTo>
                      <a:lnTo>
                        <a:pt x="118110" y="2540"/>
                      </a:lnTo>
                      <a:lnTo>
                        <a:pt x="114300" y="3810"/>
                      </a:lnTo>
                      <a:lnTo>
                        <a:pt x="110490" y="3810"/>
                      </a:lnTo>
                      <a:lnTo>
                        <a:pt x="106680" y="5080"/>
                      </a:lnTo>
                      <a:lnTo>
                        <a:pt x="102870" y="5080"/>
                      </a:lnTo>
                      <a:lnTo>
                        <a:pt x="99060" y="6350"/>
                      </a:lnTo>
                      <a:lnTo>
                        <a:pt x="95250" y="8890"/>
                      </a:lnTo>
                      <a:lnTo>
                        <a:pt x="91440" y="10160"/>
                      </a:lnTo>
                      <a:lnTo>
                        <a:pt x="86360" y="11430"/>
                      </a:lnTo>
                      <a:lnTo>
                        <a:pt x="82550" y="13970"/>
                      </a:lnTo>
                      <a:lnTo>
                        <a:pt x="77470" y="15240"/>
                      </a:lnTo>
                      <a:lnTo>
                        <a:pt x="71120" y="16510"/>
                      </a:lnTo>
                      <a:lnTo>
                        <a:pt x="68580" y="17780"/>
                      </a:lnTo>
                      <a:lnTo>
                        <a:pt x="64770" y="20320"/>
                      </a:lnTo>
                      <a:lnTo>
                        <a:pt x="57150" y="22860"/>
                      </a:lnTo>
                      <a:lnTo>
                        <a:pt x="53340" y="25400"/>
                      </a:lnTo>
                      <a:lnTo>
                        <a:pt x="50800" y="26670"/>
                      </a:lnTo>
                      <a:lnTo>
                        <a:pt x="48260" y="29210"/>
                      </a:lnTo>
                      <a:lnTo>
                        <a:pt x="45720" y="30480"/>
                      </a:lnTo>
                      <a:lnTo>
                        <a:pt x="43180" y="33020"/>
                      </a:lnTo>
                      <a:lnTo>
                        <a:pt x="39370" y="34290"/>
                      </a:lnTo>
                      <a:lnTo>
                        <a:pt x="35560" y="36830"/>
                      </a:lnTo>
                      <a:lnTo>
                        <a:pt x="33020" y="38100"/>
                      </a:lnTo>
                      <a:lnTo>
                        <a:pt x="30480" y="40640"/>
                      </a:lnTo>
                      <a:lnTo>
                        <a:pt x="27940" y="41910"/>
                      </a:lnTo>
                      <a:lnTo>
                        <a:pt x="25400" y="44450"/>
                      </a:lnTo>
                      <a:lnTo>
                        <a:pt x="24130" y="45720"/>
                      </a:lnTo>
                      <a:lnTo>
                        <a:pt x="21590" y="48260"/>
                      </a:lnTo>
                      <a:lnTo>
                        <a:pt x="19050" y="50800"/>
                      </a:lnTo>
                      <a:lnTo>
                        <a:pt x="17780" y="53340"/>
                      </a:lnTo>
                      <a:lnTo>
                        <a:pt x="15240" y="57150"/>
                      </a:lnTo>
                      <a:lnTo>
                        <a:pt x="13970" y="60960"/>
                      </a:lnTo>
                      <a:lnTo>
                        <a:pt x="11430" y="63500"/>
                      </a:lnTo>
                      <a:lnTo>
                        <a:pt x="0" y="74930"/>
                      </a:lnTo>
                    </a:path>
                  </a:pathLst>
                </a:custGeom>
                <a:ln w="17526" cap="flat" cmpd="sng" algn="ctr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Freeform 90">
                <a:hlinkClick r:id="rId2" action="ppaction://hlinksldjump"/>
              </p:cNvPr>
              <p:cNvSpPr/>
              <p:nvPr/>
            </p:nvSpPr>
            <p:spPr>
              <a:xfrm>
                <a:off x="760730" y="5424170"/>
                <a:ext cx="170181" cy="72391"/>
              </a:xfrm>
              <a:custGeom>
                <a:avLst/>
                <a:gdLst/>
                <a:ahLst/>
                <a:cxnLst/>
                <a:rect l="0" t="0" r="0" b="0"/>
                <a:pathLst>
                  <a:path w="170181" h="72391">
                    <a:moveTo>
                      <a:pt x="96520" y="72390"/>
                    </a:moveTo>
                    <a:lnTo>
                      <a:pt x="99060" y="66040"/>
                    </a:lnTo>
                    <a:lnTo>
                      <a:pt x="101600" y="64770"/>
                    </a:lnTo>
                    <a:lnTo>
                      <a:pt x="102870" y="63500"/>
                    </a:lnTo>
                    <a:lnTo>
                      <a:pt x="104140" y="62230"/>
                    </a:lnTo>
                    <a:lnTo>
                      <a:pt x="106680" y="60960"/>
                    </a:lnTo>
                    <a:lnTo>
                      <a:pt x="110490" y="58420"/>
                    </a:lnTo>
                    <a:lnTo>
                      <a:pt x="113030" y="54610"/>
                    </a:lnTo>
                    <a:lnTo>
                      <a:pt x="116840" y="52070"/>
                    </a:lnTo>
                    <a:lnTo>
                      <a:pt x="120650" y="49530"/>
                    </a:lnTo>
                    <a:lnTo>
                      <a:pt x="124460" y="48260"/>
                    </a:lnTo>
                    <a:lnTo>
                      <a:pt x="127000" y="45720"/>
                    </a:lnTo>
                    <a:lnTo>
                      <a:pt x="129540" y="43180"/>
                    </a:lnTo>
                    <a:lnTo>
                      <a:pt x="132080" y="41910"/>
                    </a:lnTo>
                    <a:lnTo>
                      <a:pt x="134620" y="39370"/>
                    </a:lnTo>
                    <a:lnTo>
                      <a:pt x="138430" y="38100"/>
                    </a:lnTo>
                    <a:lnTo>
                      <a:pt x="142240" y="35560"/>
                    </a:lnTo>
                    <a:lnTo>
                      <a:pt x="146050" y="34290"/>
                    </a:lnTo>
                    <a:lnTo>
                      <a:pt x="151130" y="33020"/>
                    </a:lnTo>
                    <a:lnTo>
                      <a:pt x="156210" y="33020"/>
                    </a:lnTo>
                    <a:lnTo>
                      <a:pt x="160020" y="31750"/>
                    </a:lnTo>
                    <a:lnTo>
                      <a:pt x="165100" y="31750"/>
                    </a:lnTo>
                    <a:lnTo>
                      <a:pt x="168910" y="31750"/>
                    </a:lnTo>
                    <a:lnTo>
                      <a:pt x="170180" y="31750"/>
                    </a:lnTo>
                    <a:lnTo>
                      <a:pt x="170180" y="31750"/>
                    </a:lnTo>
                    <a:lnTo>
                      <a:pt x="168910" y="31750"/>
                    </a:lnTo>
                    <a:lnTo>
                      <a:pt x="167640" y="30480"/>
                    </a:lnTo>
                    <a:lnTo>
                      <a:pt x="165100" y="30480"/>
                    </a:lnTo>
                    <a:lnTo>
                      <a:pt x="163830" y="27940"/>
                    </a:lnTo>
                    <a:lnTo>
                      <a:pt x="161290" y="26670"/>
                    </a:lnTo>
                    <a:lnTo>
                      <a:pt x="158750" y="25400"/>
                    </a:lnTo>
                    <a:lnTo>
                      <a:pt x="154940" y="24130"/>
                    </a:lnTo>
                    <a:lnTo>
                      <a:pt x="151130" y="22860"/>
                    </a:lnTo>
                    <a:lnTo>
                      <a:pt x="148590" y="21590"/>
                    </a:lnTo>
                    <a:lnTo>
                      <a:pt x="144780" y="21590"/>
                    </a:lnTo>
                    <a:lnTo>
                      <a:pt x="140970" y="20320"/>
                    </a:lnTo>
                    <a:lnTo>
                      <a:pt x="137160" y="19050"/>
                    </a:lnTo>
                    <a:lnTo>
                      <a:pt x="133350" y="17780"/>
                    </a:lnTo>
                    <a:lnTo>
                      <a:pt x="129540" y="16510"/>
                    </a:lnTo>
                    <a:lnTo>
                      <a:pt x="125730" y="17780"/>
                    </a:lnTo>
                    <a:lnTo>
                      <a:pt x="121920" y="17780"/>
                    </a:lnTo>
                    <a:lnTo>
                      <a:pt x="118110" y="19050"/>
                    </a:lnTo>
                    <a:lnTo>
                      <a:pt x="114300" y="19050"/>
                    </a:lnTo>
                    <a:lnTo>
                      <a:pt x="110490" y="19050"/>
                    </a:lnTo>
                    <a:lnTo>
                      <a:pt x="106680" y="20320"/>
                    </a:lnTo>
                    <a:lnTo>
                      <a:pt x="104140" y="22860"/>
                    </a:lnTo>
                    <a:lnTo>
                      <a:pt x="101600" y="25400"/>
                    </a:lnTo>
                    <a:lnTo>
                      <a:pt x="96520" y="30480"/>
                    </a:lnTo>
                    <a:lnTo>
                      <a:pt x="95250" y="33020"/>
                    </a:lnTo>
                    <a:lnTo>
                      <a:pt x="93980" y="33020"/>
                    </a:lnTo>
                    <a:lnTo>
                      <a:pt x="92710" y="31750"/>
                    </a:lnTo>
                    <a:lnTo>
                      <a:pt x="91440" y="30480"/>
                    </a:lnTo>
                    <a:lnTo>
                      <a:pt x="91440" y="26670"/>
                    </a:lnTo>
                    <a:lnTo>
                      <a:pt x="88900" y="24130"/>
                    </a:lnTo>
                    <a:lnTo>
                      <a:pt x="87630" y="20320"/>
                    </a:lnTo>
                    <a:lnTo>
                      <a:pt x="87630" y="17780"/>
                    </a:lnTo>
                    <a:lnTo>
                      <a:pt x="87630" y="13970"/>
                    </a:lnTo>
                    <a:lnTo>
                      <a:pt x="88900" y="10160"/>
                    </a:lnTo>
                    <a:lnTo>
                      <a:pt x="88900" y="7620"/>
                    </a:lnTo>
                    <a:lnTo>
                      <a:pt x="87630" y="6350"/>
                    </a:lnTo>
                    <a:lnTo>
                      <a:pt x="87630" y="5080"/>
                    </a:lnTo>
                    <a:lnTo>
                      <a:pt x="85090" y="5080"/>
                    </a:lnTo>
                    <a:lnTo>
                      <a:pt x="83820" y="5080"/>
                    </a:lnTo>
                    <a:lnTo>
                      <a:pt x="82550" y="6350"/>
                    </a:lnTo>
                    <a:lnTo>
                      <a:pt x="81280" y="8890"/>
                    </a:lnTo>
                    <a:lnTo>
                      <a:pt x="80010" y="12700"/>
                    </a:lnTo>
                    <a:lnTo>
                      <a:pt x="80010" y="16510"/>
                    </a:lnTo>
                    <a:lnTo>
                      <a:pt x="80010" y="21590"/>
                    </a:lnTo>
                    <a:lnTo>
                      <a:pt x="80010" y="25400"/>
                    </a:lnTo>
                    <a:lnTo>
                      <a:pt x="78740" y="29210"/>
                    </a:lnTo>
                    <a:lnTo>
                      <a:pt x="78740" y="33020"/>
                    </a:lnTo>
                    <a:lnTo>
                      <a:pt x="77470" y="36830"/>
                    </a:lnTo>
                    <a:lnTo>
                      <a:pt x="76200" y="40640"/>
                    </a:lnTo>
                    <a:lnTo>
                      <a:pt x="74930" y="41910"/>
                    </a:lnTo>
                    <a:lnTo>
                      <a:pt x="72390" y="41910"/>
                    </a:lnTo>
                    <a:lnTo>
                      <a:pt x="71120" y="40640"/>
                    </a:lnTo>
                    <a:lnTo>
                      <a:pt x="68580" y="39370"/>
                    </a:lnTo>
                    <a:lnTo>
                      <a:pt x="66040" y="35560"/>
                    </a:lnTo>
                    <a:lnTo>
                      <a:pt x="63500" y="33020"/>
                    </a:lnTo>
                    <a:lnTo>
                      <a:pt x="62230" y="29210"/>
                    </a:lnTo>
                    <a:lnTo>
                      <a:pt x="59690" y="26670"/>
                    </a:lnTo>
                    <a:lnTo>
                      <a:pt x="57150" y="22860"/>
                    </a:lnTo>
                    <a:lnTo>
                      <a:pt x="54610" y="19050"/>
                    </a:lnTo>
                    <a:lnTo>
                      <a:pt x="50800" y="15240"/>
                    </a:lnTo>
                    <a:lnTo>
                      <a:pt x="46990" y="12700"/>
                    </a:lnTo>
                    <a:lnTo>
                      <a:pt x="43180" y="10160"/>
                    </a:lnTo>
                    <a:lnTo>
                      <a:pt x="40640" y="7620"/>
                    </a:lnTo>
                    <a:lnTo>
                      <a:pt x="36830" y="6350"/>
                    </a:lnTo>
                    <a:lnTo>
                      <a:pt x="29210" y="2540"/>
                    </a:lnTo>
                    <a:lnTo>
                      <a:pt x="25400" y="1270"/>
                    </a:lnTo>
                    <a:lnTo>
                      <a:pt x="21590" y="0"/>
                    </a:lnTo>
                    <a:lnTo>
                      <a:pt x="19050" y="0"/>
                    </a:lnTo>
                    <a:lnTo>
                      <a:pt x="15240" y="0"/>
                    </a:lnTo>
                    <a:lnTo>
                      <a:pt x="11430" y="1270"/>
                    </a:lnTo>
                    <a:lnTo>
                      <a:pt x="7620" y="1270"/>
                    </a:lnTo>
                    <a:lnTo>
                      <a:pt x="2540" y="2540"/>
                    </a:lnTo>
                    <a:lnTo>
                      <a:pt x="1270" y="3810"/>
                    </a:lnTo>
                    <a:lnTo>
                      <a:pt x="0" y="6350"/>
                    </a:lnTo>
                    <a:lnTo>
                      <a:pt x="0" y="8890"/>
                    </a:lnTo>
                    <a:lnTo>
                      <a:pt x="0" y="11430"/>
                    </a:lnTo>
                    <a:lnTo>
                      <a:pt x="2540" y="13970"/>
                    </a:lnTo>
                    <a:lnTo>
                      <a:pt x="5080" y="15240"/>
                    </a:lnTo>
                    <a:lnTo>
                      <a:pt x="7620" y="17780"/>
                    </a:lnTo>
                    <a:lnTo>
                      <a:pt x="10160" y="20320"/>
                    </a:lnTo>
                    <a:lnTo>
                      <a:pt x="13970" y="21590"/>
                    </a:lnTo>
                    <a:lnTo>
                      <a:pt x="17780" y="24130"/>
                    </a:lnTo>
                    <a:lnTo>
                      <a:pt x="20320" y="25400"/>
                    </a:lnTo>
                    <a:lnTo>
                      <a:pt x="21590" y="27940"/>
                    </a:lnTo>
                    <a:lnTo>
                      <a:pt x="25400" y="29210"/>
                    </a:lnTo>
                    <a:lnTo>
                      <a:pt x="27940" y="30480"/>
                    </a:lnTo>
                    <a:lnTo>
                      <a:pt x="31750" y="30480"/>
                    </a:lnTo>
                    <a:lnTo>
                      <a:pt x="34290" y="31750"/>
                    </a:lnTo>
                    <a:lnTo>
                      <a:pt x="36830" y="34290"/>
                    </a:lnTo>
                    <a:lnTo>
                      <a:pt x="39370" y="36830"/>
                    </a:lnTo>
                    <a:lnTo>
                      <a:pt x="41910" y="39370"/>
                    </a:lnTo>
                    <a:lnTo>
                      <a:pt x="45720" y="41910"/>
                    </a:lnTo>
                    <a:lnTo>
                      <a:pt x="49530" y="44450"/>
                    </a:lnTo>
                    <a:lnTo>
                      <a:pt x="50800" y="46990"/>
                    </a:lnTo>
                    <a:lnTo>
                      <a:pt x="53340" y="50800"/>
                    </a:lnTo>
                    <a:lnTo>
                      <a:pt x="62230" y="60960"/>
                    </a:lnTo>
                  </a:path>
                </a:pathLst>
              </a:custGeom>
              <a:ln w="17526" cap="flat" cmpd="sng" algn="ctr">
                <a:solidFill>
                  <a:srgbClr val="000000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TextBox 93"/>
          <p:cNvSpPr txBox="1"/>
          <p:nvPr/>
        </p:nvSpPr>
        <p:spPr>
          <a:xfrm>
            <a:off x="444500" y="723900"/>
            <a:ext cx="863600" cy="507831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r>
              <a:rPr lang="en-US" sz="2700" smtClean="0">
                <a:solidFill>
                  <a:srgbClr val="000000"/>
                </a:solidFill>
                <a:latin typeface="Arial - 37"/>
              </a:rPr>
              <a:t>7</a:t>
            </a:r>
            <a:endParaRPr lang="en-US" sz="2700">
              <a:solidFill>
                <a:srgbClr val="000000"/>
              </a:solidFill>
              <a:latin typeface="Arial - 37"/>
            </a:endParaRPr>
          </a:p>
        </p:txBody>
      </p:sp>
      <p:pic>
        <p:nvPicPr>
          <p:cNvPr id="95" name="Picture 94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7700" y="406400"/>
            <a:ext cx="7151243" cy="7364857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</p:pic>
      <p:sp>
        <p:nvSpPr>
          <p:cNvPr id="96" name="Freeform 95"/>
          <p:cNvSpPr/>
          <p:nvPr/>
        </p:nvSpPr>
        <p:spPr>
          <a:xfrm>
            <a:off x="5359400" y="5130800"/>
            <a:ext cx="3795523" cy="2783079"/>
          </a:xfrm>
          <a:custGeom>
            <a:avLst/>
            <a:gdLst/>
            <a:ahLst/>
            <a:cxnLst/>
            <a:rect l="0" t="0" r="0" b="0"/>
            <a:pathLst>
              <a:path w="3795523" h="2783079">
                <a:moveTo>
                  <a:pt x="0" y="0"/>
                </a:moveTo>
                <a:lnTo>
                  <a:pt x="3795522" y="0"/>
                </a:lnTo>
                <a:lnTo>
                  <a:pt x="3795522" y="2783078"/>
                </a:lnTo>
                <a:lnTo>
                  <a:pt x="0" y="2783078"/>
                </a:lnTo>
                <a:close/>
              </a:path>
            </a:pathLst>
          </a:custGeom>
          <a:solidFill>
            <a:srgbClr val="018801"/>
          </a:solidFill>
          <a:ln w="38100" cap="flat" cmpd="sng" algn="ctr">
            <a:solidFill>
              <a:srgbClr val="01880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5346700" y="406400"/>
            <a:ext cx="4076701" cy="4724401"/>
          </a:xfrm>
          <a:custGeom>
            <a:avLst/>
            <a:gdLst/>
            <a:ahLst/>
            <a:cxnLst/>
            <a:rect l="0" t="0" r="0" b="0"/>
            <a:pathLst>
              <a:path w="4076701" h="4724401">
                <a:moveTo>
                  <a:pt x="0" y="0"/>
                </a:moveTo>
                <a:lnTo>
                  <a:pt x="4076700" y="0"/>
                </a:lnTo>
                <a:lnTo>
                  <a:pt x="4076700" y="4724400"/>
                </a:lnTo>
                <a:lnTo>
                  <a:pt x="0" y="4724400"/>
                </a:lnTo>
                <a:close/>
              </a:path>
            </a:pathLst>
          </a:custGeom>
          <a:solidFill>
            <a:srgbClr val="018801"/>
          </a:solidFill>
          <a:ln w="38100" cap="flat" cmpd="sng" algn="ctr">
            <a:solidFill>
              <a:srgbClr val="01880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5626100" y="787400"/>
            <a:ext cx="12701" cy="12701"/>
          </a:xfrm>
          <a:custGeom>
            <a:avLst/>
            <a:gdLst/>
            <a:ahLst/>
            <a:cxnLst/>
            <a:rect l="0" t="0" r="0" b="0"/>
            <a:pathLst>
              <a:path w="12701" h="12701">
                <a:moveTo>
                  <a:pt x="0" y="0"/>
                </a:moveTo>
                <a:lnTo>
                  <a:pt x="12700" y="12700"/>
                </a:lnTo>
              </a:path>
            </a:pathLst>
          </a:custGeom>
          <a:ln w="190500" cap="flat" cmpd="sng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7721600" y="7404100"/>
            <a:ext cx="304801" cy="190501"/>
            <a:chOff x="7721600" y="7404100"/>
            <a:chExt cx="304801" cy="190501"/>
          </a:xfrm>
        </p:grpSpPr>
        <p:sp>
          <p:nvSpPr>
            <p:cNvPr id="99" name="Freeform 98"/>
            <p:cNvSpPr/>
            <p:nvPr/>
          </p:nvSpPr>
          <p:spPr>
            <a:xfrm>
              <a:off x="7721600" y="75819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8013700" y="7404100"/>
              <a:ext cx="12701" cy="12701"/>
            </a:xfrm>
            <a:custGeom>
              <a:avLst/>
              <a:gdLst/>
              <a:ahLst/>
              <a:cxnLst/>
              <a:rect l="0" t="0" r="0" b="0"/>
              <a:pathLst>
                <a:path w="12701" h="12701">
                  <a:moveTo>
                    <a:pt x="0" y="0"/>
                  </a:moveTo>
                  <a:lnTo>
                    <a:pt x="12700" y="12700"/>
                  </a:lnTo>
                </a:path>
              </a:pathLst>
            </a:custGeom>
            <a:ln w="190500" cap="flat" cmpd="sng" algn="ctr">
              <a:solidFill>
                <a:srgbClr val="000000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Freeform 101"/>
          <p:cNvSpPr/>
          <p:nvPr/>
        </p:nvSpPr>
        <p:spPr>
          <a:xfrm>
            <a:off x="1752600" y="5270500"/>
            <a:ext cx="3606801" cy="2844801"/>
          </a:xfrm>
          <a:custGeom>
            <a:avLst/>
            <a:gdLst/>
            <a:ahLst/>
            <a:cxnLst/>
            <a:rect l="0" t="0" r="0" b="0"/>
            <a:pathLst>
              <a:path w="3606801" h="2844801">
                <a:moveTo>
                  <a:pt x="0" y="0"/>
                </a:moveTo>
                <a:lnTo>
                  <a:pt x="3606800" y="0"/>
                </a:lnTo>
                <a:lnTo>
                  <a:pt x="3606800" y="2844800"/>
                </a:lnTo>
                <a:lnTo>
                  <a:pt x="0" y="2844800"/>
                </a:lnTo>
                <a:close/>
              </a:path>
            </a:pathLst>
          </a:custGeom>
          <a:solidFill>
            <a:srgbClr val="018801"/>
          </a:solidFill>
          <a:ln w="38100" cap="flat" cmpd="sng" algn="ctr">
            <a:solidFill>
              <a:srgbClr val="018801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9440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54</Words>
  <Application>Microsoft Office PowerPoint</Application>
  <PresentationFormat>Custom</PresentationFormat>
  <Paragraphs>53</Paragraphs>
  <Slides>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40" baseType="lpstr">
      <vt:lpstr>Times New Roman - 17</vt:lpstr>
      <vt:lpstr>Arial - 37</vt:lpstr>
      <vt:lpstr>Times New Roman - 20</vt:lpstr>
      <vt:lpstr>Arial - 36</vt:lpstr>
      <vt:lpstr>Comic Sans MS - 30</vt:lpstr>
      <vt:lpstr>Calibri Light</vt:lpstr>
      <vt:lpstr>Times New Roman - 16</vt:lpstr>
      <vt:lpstr>Calibri</vt:lpstr>
      <vt:lpstr>Times New Roman - 18</vt:lpstr>
      <vt:lpstr>Californian FB - 70</vt:lpstr>
      <vt:lpstr>Forte - 55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Courtney Sobanski</dc:creator>
  <cp:lastModifiedBy>Courtney Sobanski</cp:lastModifiedBy>
  <cp:revision>1</cp:revision>
  <dcterms:created xsi:type="dcterms:W3CDTF">2017-10-31T15:36:57Z</dcterms:created>
  <dcterms:modified xsi:type="dcterms:W3CDTF">2017-10-31T15:37:15Z</dcterms:modified>
</cp:coreProperties>
</file>